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3" r:id="rId5"/>
    <p:sldId id="264" r:id="rId6"/>
    <p:sldId id="259" r:id="rId7"/>
    <p:sldId id="265" r:id="rId8"/>
    <p:sldId id="260" r:id="rId9"/>
    <p:sldId id="274" r:id="rId10"/>
    <p:sldId id="266" r:id="rId11"/>
    <p:sldId id="267" r:id="rId12"/>
    <p:sldId id="268" r:id="rId13"/>
    <p:sldId id="269" r:id="rId14"/>
    <p:sldId id="261" r:id="rId15"/>
    <p:sldId id="262" r:id="rId16"/>
    <p:sldId id="270" r:id="rId17"/>
    <p:sldId id="272" r:id="rId18"/>
    <p:sldId id="271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2C5F6-138A-47AC-BEC9-35719AE404AF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C456-97C6-4F5E-BA5D-D66CF03418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7213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2C5F6-138A-47AC-BEC9-35719AE404AF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C456-97C6-4F5E-BA5D-D66CF03418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7015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2C5F6-138A-47AC-BEC9-35719AE404AF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C456-97C6-4F5E-BA5D-D66CF03418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388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2C5F6-138A-47AC-BEC9-35719AE404AF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C456-97C6-4F5E-BA5D-D66CF03418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7494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2C5F6-138A-47AC-BEC9-35719AE404AF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C456-97C6-4F5E-BA5D-D66CF03418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5227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2C5F6-138A-47AC-BEC9-35719AE404AF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C456-97C6-4F5E-BA5D-D66CF03418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7761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2C5F6-138A-47AC-BEC9-35719AE404AF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C456-97C6-4F5E-BA5D-D66CF03418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8355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2C5F6-138A-47AC-BEC9-35719AE404AF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C456-97C6-4F5E-BA5D-D66CF03418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3718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2C5F6-138A-47AC-BEC9-35719AE404AF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C456-97C6-4F5E-BA5D-D66CF03418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3963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2C5F6-138A-47AC-BEC9-35719AE404AF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C456-97C6-4F5E-BA5D-D66CF03418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7038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2C5F6-138A-47AC-BEC9-35719AE404AF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C456-97C6-4F5E-BA5D-D66CF03418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07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2C5F6-138A-47AC-BEC9-35719AE404AF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CC456-97C6-4F5E-BA5D-D66CF03418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63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982026be8791878bddb9ef5d6ba5ea59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687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Тюменская область</a:t>
            </a:r>
            <a:br>
              <a:rPr lang="ru-RU" sz="2700" dirty="0" smtClean="0"/>
            </a:br>
            <a:r>
              <a:rPr lang="ru-RU" sz="2700"/>
              <a:t>И</a:t>
            </a:r>
            <a:r>
              <a:rPr lang="ru-RU" sz="2700" smtClean="0"/>
              <a:t>шимский муниципальный район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412776"/>
            <a:ext cx="63367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ГОД МАТЕМАТИКИ </a:t>
            </a:r>
          </a:p>
          <a:p>
            <a:pPr algn="ctr"/>
            <a:r>
              <a:rPr lang="ru-RU" sz="2000" b="1" dirty="0" smtClean="0"/>
              <a:t>В  МАОУ Гагаринская СОШ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587727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Сентябрь – май</a:t>
            </a:r>
          </a:p>
          <a:p>
            <a:pPr algn="ctr"/>
            <a:r>
              <a:rPr lang="ru-RU" dirty="0" smtClean="0"/>
              <a:t> 2017 года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414908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Учителя математики:</a:t>
            </a:r>
          </a:p>
          <a:p>
            <a:r>
              <a:rPr lang="ru-RU" dirty="0" err="1" smtClean="0"/>
              <a:t>Винокурова</a:t>
            </a:r>
            <a:r>
              <a:rPr lang="ru-RU" dirty="0" smtClean="0"/>
              <a:t> И.Г.</a:t>
            </a:r>
            <a:br>
              <a:rPr lang="ru-RU" dirty="0" smtClean="0"/>
            </a:br>
            <a:r>
              <a:rPr lang="ru-RU" dirty="0" err="1" smtClean="0"/>
              <a:t>Бабыкина</a:t>
            </a:r>
            <a:r>
              <a:rPr lang="ru-RU" dirty="0" smtClean="0"/>
              <a:t> Д.Ю.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5888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pp.userapi.com/c840231/v840231743/4ed7f/yh-IfBdZh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44924"/>
            <a:ext cx="5184575" cy="3888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1935" y="620688"/>
            <a:ext cx="7571184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Математическая викторина «Самый умный»</a:t>
            </a:r>
            <a:br>
              <a:rPr lang="ru-RU" dirty="0" smtClean="0"/>
            </a:br>
            <a:r>
              <a:rPr lang="ru-RU" dirty="0" smtClean="0"/>
              <a:t>7-8 класс</a:t>
            </a:r>
            <a:endParaRPr lang="ru-RU" dirty="0"/>
          </a:p>
        </p:txBody>
      </p:sp>
      <p:pic>
        <p:nvPicPr>
          <p:cNvPr id="3074" name="Picture 2" descr="https://pp.userapi.com/c841232/v841232743/3d8ff/OI4uaMs5hL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746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p.userapi.com/c841236/v841236423/3aa69/BT7kpbUFE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230"/>
          <a:stretch/>
        </p:blipFill>
        <p:spPr bwMode="auto">
          <a:xfrm>
            <a:off x="700616" y="1916832"/>
            <a:ext cx="7742767" cy="41096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620688"/>
            <a:ext cx="5340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Победила команда 8 класса</a:t>
            </a:r>
          </a:p>
        </p:txBody>
      </p:sp>
    </p:spTree>
    <p:extLst>
      <p:ext uri="{BB962C8B-B14F-4D97-AF65-F5344CB8AC3E}">
        <p14:creationId xmlns="" xmlns:p14="http://schemas.microsoft.com/office/powerpoint/2010/main" val="118777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404" y="548680"/>
            <a:ext cx="7643192" cy="850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Математический </a:t>
            </a:r>
            <a:r>
              <a:rPr lang="ru-RU" dirty="0" err="1" smtClean="0"/>
              <a:t>квест</a:t>
            </a:r>
            <a:r>
              <a:rPr lang="ru-RU" dirty="0" smtClean="0"/>
              <a:t>, игра по станциям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https://pp.userapi.com/c840225/v840225119/5f560/Mxh4HTmgDV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29" y="1390022"/>
            <a:ext cx="4649656" cy="2615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p.userapi.com/c830509/v830509119/1df5b/qfdPC9nove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869"/>
          <a:stretch/>
        </p:blipFill>
        <p:spPr bwMode="auto">
          <a:xfrm>
            <a:off x="4820394" y="2204864"/>
            <a:ext cx="4464496" cy="32986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pp.userapi.com/c830400/v830400505/19101/34BVwV4Ftc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4261220"/>
            <a:ext cx="3385333" cy="253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5819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«ЧТО? ГДЕ? КОГДА?»</a:t>
            </a:r>
            <a:endParaRPr lang="ru-RU" dirty="0"/>
          </a:p>
        </p:txBody>
      </p:sp>
      <p:pic>
        <p:nvPicPr>
          <p:cNvPr id="6146" name="Picture 2" descr="https://pp.userapi.com/c639520/v639520873/5eac5/rdhYVwYBte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3379"/>
            <a:ext cx="3955616" cy="52741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pp.userapi.com/c841231/v841231873/2d25f/1_a5kNgiGL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182" y="1417638"/>
            <a:ext cx="3973618" cy="52981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6775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userapi.com/c824503/v824503956/65639/tlUTGgwWq1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67421"/>
            <a:ext cx="3895858" cy="29218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userapi.com/c841523/v841523956/515ab/2wLrvaDe1p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737" r="2756" b="21749"/>
          <a:stretch/>
        </p:blipFill>
        <p:spPr bwMode="auto">
          <a:xfrm>
            <a:off x="323528" y="1556792"/>
            <a:ext cx="3850792" cy="51176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p.userapi.com/c824601/v824601956/65028/7KkDVBHSBh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487"/>
          <a:stretch/>
        </p:blipFill>
        <p:spPr bwMode="auto">
          <a:xfrm>
            <a:off x="5803562" y="139379"/>
            <a:ext cx="3024336" cy="33676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60648"/>
            <a:ext cx="554124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Оформление рекреации</a:t>
            </a:r>
            <a:endParaRPr lang="ru-RU" sz="3600" b="1" cap="none" spc="0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434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p.userapi.com/c841038/v841038956/4d0a7/CKUqyOZfxb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622"/>
          <a:stretch/>
        </p:blipFill>
        <p:spPr bwMode="auto">
          <a:xfrm>
            <a:off x="971600" y="548680"/>
            <a:ext cx="7128792" cy="4992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90944" y="5805264"/>
            <a:ext cx="5352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Точки прямой – </a:t>
            </a:r>
            <a:r>
              <a:rPr lang="ru-RU" dirty="0"/>
              <a:t> </a:t>
            </a:r>
            <a:r>
              <a:rPr lang="ru-RU" dirty="0" smtClean="0"/>
              <a:t>некоторые формулы стереометрии;</a:t>
            </a:r>
            <a:br>
              <a:rPr lang="ru-RU" dirty="0" smtClean="0"/>
            </a:br>
            <a:r>
              <a:rPr lang="ru-RU" dirty="0" smtClean="0"/>
              <a:t>Точки кривой – некоторые формулы планиметрии.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5700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Оформлен кабинет математики</a:t>
            </a:r>
            <a:endParaRPr lang="ru-RU" sz="4000" dirty="0"/>
          </a:p>
        </p:txBody>
      </p:sp>
      <p:pic>
        <p:nvPicPr>
          <p:cNvPr id="1027" name="Picture 3" descr="C:\Users\Ирина\Desktop\IMG_20180323_143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48" y="3357562"/>
            <a:ext cx="4381499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Ирина\Desktop\IMG_20180323_1433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20133"/>
          <a:stretch>
            <a:fillRect/>
          </a:stretch>
        </p:blipFill>
        <p:spPr bwMode="auto">
          <a:xfrm>
            <a:off x="285720" y="1357298"/>
            <a:ext cx="5247512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643182"/>
            <a:ext cx="29718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Оформление кабинета математики к новому году «Математика вокруг нас»</a:t>
            </a: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500174"/>
            <a:ext cx="5238787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Участие в «Математической бирже» г.Ишим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143248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Конкурс рисунков «Мое любимое число»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805264"/>
            <a:ext cx="8507288" cy="64807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1 место – Васенина Лиза                                                 2 место – Жилина Ксюша</a:t>
            </a:r>
          </a:p>
          <a:p>
            <a:pPr>
              <a:buNone/>
            </a:pPr>
            <a:r>
              <a:rPr lang="ru-RU" dirty="0" smtClean="0"/>
              <a:t>Ученица 6 класса                                                                ученица 7 класса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3456384" cy="484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3509" y="1556792"/>
            <a:ext cx="5350491" cy="384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620688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Стенд «Великие математики» . </a:t>
            </a:r>
          </a:p>
          <a:p>
            <a:r>
              <a:rPr lang="ru-RU" dirty="0" smtClean="0"/>
              <a:t>Размещаем только фотографии  и небольшие комментарии</a:t>
            </a:r>
            <a:endParaRPr lang="ru-RU" dirty="0"/>
          </a:p>
        </p:txBody>
      </p:sp>
      <p:pic>
        <p:nvPicPr>
          <p:cNvPr id="1026" name="Picture 2" descr="https://pp.userapi.com/c639317/v639317253/53c1f/BWR3-xpVj9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85" t="21156" r="13726"/>
          <a:stretch/>
        </p:blipFill>
        <p:spPr bwMode="auto">
          <a:xfrm>
            <a:off x="517033" y="943991"/>
            <a:ext cx="7161028" cy="50298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1354" y="6097060"/>
            <a:ext cx="7346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Под портретами ученых небольшие сообщения о их открытиях.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157483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Конкурс рисунков «Мое любимое число»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581129"/>
            <a:ext cx="4032448" cy="64807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3 место – </a:t>
            </a:r>
            <a:r>
              <a:rPr lang="ru-RU" dirty="0" err="1" smtClean="0"/>
              <a:t>Заворохина</a:t>
            </a:r>
            <a:r>
              <a:rPr lang="ru-RU" dirty="0" smtClean="0"/>
              <a:t> Анжела                    </a:t>
            </a:r>
          </a:p>
          <a:p>
            <a:pPr>
              <a:buNone/>
            </a:pPr>
            <a:r>
              <a:rPr lang="ru-RU" dirty="0" smtClean="0"/>
              <a:t>Ученица 5 класса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556792"/>
            <a:ext cx="416799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581128"/>
            <a:ext cx="307834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980728"/>
            <a:ext cx="2483636" cy="355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Участие в математической игре «А ну-ка, математики»</a:t>
            </a:r>
            <a:br>
              <a:rPr lang="ru-RU" dirty="0" smtClean="0"/>
            </a:br>
            <a:r>
              <a:rPr lang="ru-RU" dirty="0" smtClean="0"/>
              <a:t>с. </a:t>
            </a:r>
            <a:r>
              <a:rPr lang="ru-RU" dirty="0" err="1" smtClean="0"/>
              <a:t>Прокуткино</a:t>
            </a:r>
            <a:endParaRPr lang="ru-RU" dirty="0"/>
          </a:p>
        </p:txBody>
      </p:sp>
      <p:pic>
        <p:nvPicPr>
          <p:cNvPr id="7" name="Содержимое 6" descr="P_20180512_0954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708920"/>
            <a:ext cx="5632626" cy="3168352"/>
          </a:xfrm>
        </p:spPr>
      </p:pic>
      <p:pic>
        <p:nvPicPr>
          <p:cNvPr id="8" name="Рисунок 7" descr="P_20180512_1055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052736"/>
            <a:ext cx="3096344" cy="55046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04664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Стенгазета «Математика вокруг нас»</a:t>
            </a:r>
          </a:p>
          <a:p>
            <a:endParaRPr lang="ru-RU" dirty="0"/>
          </a:p>
        </p:txBody>
      </p:sp>
      <p:pic>
        <p:nvPicPr>
          <p:cNvPr id="2050" name="Picture 2" descr="https://pp.userapi.com/c824410/v824410625/3b8bd/At9sztgN6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757294"/>
            <a:ext cx="4065165" cy="30488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p.userapi.com/c840431/v840431625/29108/9igquWzVFV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57294"/>
            <a:ext cx="4221041" cy="31657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p.userapi.com/c834103/v834103625/3acda/yIDrmVSY34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7" t="5582" r="1203"/>
          <a:stretch/>
        </p:blipFill>
        <p:spPr bwMode="auto">
          <a:xfrm>
            <a:off x="279944" y="4071524"/>
            <a:ext cx="3816424" cy="27588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pp.userapi.com/c841623/v841623625/45831/Cv7lAf-qcf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48326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601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/>
              <a:t>Стенгазета «Математика вокруг нас»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3074" name="Picture 2" descr="https://pp.userapi.com/c824204/v824204625/3ad0f/zz7MVe1IMQ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46139"/>
            <a:ext cx="3827858" cy="28708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p.userapi.com/c834100/v834100625/3ca58/6X7j04gPRU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89" r="15672"/>
          <a:stretch/>
        </p:blipFill>
        <p:spPr bwMode="auto">
          <a:xfrm>
            <a:off x="4538855" y="847003"/>
            <a:ext cx="2841458" cy="27590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pp.userapi.com/c639130/v639130625/5cfab/eNmDbdKEIm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57" y="3861048"/>
            <a:ext cx="3803912" cy="28529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pp.userapi.com/c824409/v824409625/3c2b2/eHft6Kt2u-w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273" r="4286"/>
          <a:stretch/>
        </p:blipFill>
        <p:spPr bwMode="auto">
          <a:xfrm>
            <a:off x="4211960" y="3741872"/>
            <a:ext cx="4474840" cy="3076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7844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/>
              <a:t>Стенгазета «Математика вокруг нас»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098" name="Picture 2" descr="https://pp.userapi.com/c834104/v834104625/3b7ac/4GqJL-JmGIU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797"/>
          <a:stretch/>
        </p:blipFill>
        <p:spPr bwMode="auto">
          <a:xfrm>
            <a:off x="1619671" y="846138"/>
            <a:ext cx="5904657" cy="5453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382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404664"/>
            <a:ext cx="669674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Конкурс фотографии «Я люблю математику»</a:t>
            </a:r>
          </a:p>
          <a:p>
            <a:pPr algn="ctr"/>
            <a:endParaRPr lang="ru-RU" dirty="0" smtClean="0"/>
          </a:p>
        </p:txBody>
      </p:sp>
      <p:pic>
        <p:nvPicPr>
          <p:cNvPr id="5122" name="Picture 2" descr="https://pp.userapi.com/c840222/v840222625/4b65b/gEHR5sZVTVU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870"/>
          <a:stretch/>
        </p:blipFill>
        <p:spPr bwMode="auto">
          <a:xfrm>
            <a:off x="539552" y="980728"/>
            <a:ext cx="7832295" cy="4824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4717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/>
              <a:t>Конкурс фотографии «Я люблю математику»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1026" name="Picture 2" descr="https://pp.userapi.com/c830309/v830309737/1d13c/oyjIANegEW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040" r="6633" b="4302"/>
          <a:stretch/>
        </p:blipFill>
        <p:spPr bwMode="auto">
          <a:xfrm>
            <a:off x="474541" y="846138"/>
            <a:ext cx="2081235" cy="27241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pp.userapi.com/c824409/v824409737/607bd/FfM4-rJx-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85102" y="969404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userapi.com/c841333/v841333737/4d230/b4ZDxWyv8N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9" t="5493" b="14204"/>
          <a:stretch/>
        </p:blipFill>
        <p:spPr bwMode="auto">
          <a:xfrm rot="10019330">
            <a:off x="465178" y="4097456"/>
            <a:ext cx="3845364" cy="2379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p.userapi.com/c841325/v841325737/46310/0nS-Mo603R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34627">
            <a:off x="5482890" y="3701503"/>
            <a:ext cx="2378692" cy="31715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28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p.userapi.com/c824411/v824411435/5fb8a/wRd8YZhdTz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39665"/>
            <a:ext cx="3672408" cy="48965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p.userapi.com/c824201/v824201435/5f799/09viPnQWyy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54049"/>
            <a:ext cx="3744416" cy="49925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332656"/>
            <a:ext cx="4947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Конкурс творческих работ 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33298" y="6204950"/>
            <a:ext cx="466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слайде работы, занявшие призовые места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9761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0618" cy="2654296"/>
          </a:xfrm>
        </p:spPr>
        <p:txBody>
          <a:bodyPr/>
          <a:lstStyle/>
          <a:p>
            <a:r>
              <a:rPr lang="ru-RU" sz="2800" dirty="0" smtClean="0"/>
              <a:t>Творческие работы учеников</a:t>
            </a:r>
            <a:endParaRPr lang="ru-RU" sz="2800" dirty="0"/>
          </a:p>
        </p:txBody>
      </p:sp>
      <p:pic>
        <p:nvPicPr>
          <p:cNvPr id="93186" name="Picture 2" descr="http://img2.imgbb.ru/8/5/6/8565c694ec6b85d49225a4ee56cee145_1047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375637"/>
            <a:ext cx="4071966" cy="3058500"/>
          </a:xfrm>
          <a:prstGeom prst="rect">
            <a:avLst/>
          </a:prstGeom>
          <a:noFill/>
        </p:spPr>
      </p:pic>
      <p:pic>
        <p:nvPicPr>
          <p:cNvPr id="93188" name="Picture 4" descr="http://podarokhandmade.ru/forum/uploads/attachment/2012-09/1346776762_dsc006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85728"/>
            <a:ext cx="2643206" cy="3588036"/>
          </a:xfrm>
          <a:prstGeom prst="rect">
            <a:avLst/>
          </a:prstGeom>
          <a:noFill/>
        </p:spPr>
      </p:pic>
      <p:pic>
        <p:nvPicPr>
          <p:cNvPr id="6" name="Picture 2" descr="http://www.afan02.narod.ru/nedel5.JPG"/>
          <p:cNvPicPr>
            <a:picLocks noChangeAspect="1" noChangeArrowheads="1"/>
          </p:cNvPicPr>
          <p:nvPr/>
        </p:nvPicPr>
        <p:blipFill>
          <a:blip r:embed="rId4" cstate="print"/>
          <a:srcRect r="28013" b="26339"/>
          <a:stretch>
            <a:fillRect/>
          </a:stretch>
        </p:blipFill>
        <p:spPr bwMode="auto">
          <a:xfrm>
            <a:off x="5143504" y="4000504"/>
            <a:ext cx="3071834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187</Words>
  <Application>Microsoft Office PowerPoint</Application>
  <PresentationFormat>Экран (4:3)</PresentationFormat>
  <Paragraphs>34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Тюменская область Ишимский муниципальный район  </vt:lpstr>
      <vt:lpstr>Слайд 2</vt:lpstr>
      <vt:lpstr>Слайд 3</vt:lpstr>
      <vt:lpstr>Стенгазета «Математика вокруг нас» </vt:lpstr>
      <vt:lpstr>Стенгазета «Математика вокруг нас» </vt:lpstr>
      <vt:lpstr>Слайд 6</vt:lpstr>
      <vt:lpstr>Конкурс фотографии «Я люблю математику» </vt:lpstr>
      <vt:lpstr>Слайд 8</vt:lpstr>
      <vt:lpstr>Творческие работы учеников</vt:lpstr>
      <vt:lpstr>Математическая викторина «Самый умный» 7-8 класс</vt:lpstr>
      <vt:lpstr>Слайд 11</vt:lpstr>
      <vt:lpstr>Математический квест, игра по станциям </vt:lpstr>
      <vt:lpstr>«ЧТО? ГДЕ? КОГДА?»</vt:lpstr>
      <vt:lpstr>Слайд 14</vt:lpstr>
      <vt:lpstr>Слайд 15</vt:lpstr>
      <vt:lpstr>Оформлен кабинет математики</vt:lpstr>
      <vt:lpstr>Оформление кабинета математики к новому году «Математика вокруг нас»</vt:lpstr>
      <vt:lpstr>Участие в «Математической бирже» г.Ишим</vt:lpstr>
      <vt:lpstr>Конкурс рисунков «Мое любимое число»</vt:lpstr>
      <vt:lpstr>Конкурс рисунков «Мое любимое число»</vt:lpstr>
      <vt:lpstr>Участие в математической игре «А ну-ка, математики» с. Прокуткино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Тюменская область Ишимский район</dc:title>
  <dc:creator>юля</dc:creator>
  <cp:lastModifiedBy>Школа</cp:lastModifiedBy>
  <cp:revision>16</cp:revision>
  <dcterms:created xsi:type="dcterms:W3CDTF">2017-12-20T07:43:02Z</dcterms:created>
  <dcterms:modified xsi:type="dcterms:W3CDTF">2018-06-01T10:50:19Z</dcterms:modified>
</cp:coreProperties>
</file>