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4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Как писать вступление к итоговому сочинению?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184576"/>
          </a:xfrm>
        </p:spPr>
        <p:txBody>
          <a:bodyPr/>
          <a:lstStyle/>
          <a:p>
            <a:r>
              <a:rPr lang="ru-RU" dirty="0" smtClean="0"/>
              <a:t>«Из всех добродетелей и достоинств души величайшее достоинство – доброта» , - писал Ф. Бэкон. 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Далее даём ответ на вопрос: кого можно назвать добрым человеком, т.е. формулируем ТЕЗИС.</a:t>
            </a:r>
          </a:p>
          <a:p>
            <a:r>
              <a:rPr lang="ru-RU" dirty="0" smtClean="0"/>
              <a:t>На мой взгляд, добрым человеком можно назвать того, кто …</a:t>
            </a:r>
          </a:p>
          <a:p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4569371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… относится с любовью ко всему окружающему: людям, природе, существам, населяющим её. Добрый человек готов прийти на помощь другим, когда это необходимо.</a:t>
            </a:r>
          </a:p>
          <a:p>
            <a:r>
              <a:rPr lang="ru-RU" i="1" dirty="0" smtClean="0">
                <a:solidFill>
                  <a:srgbClr val="FF0000"/>
                </a:solidFill>
              </a:rPr>
              <a:t>Как перейти от вступления к основной части?</a:t>
            </a:r>
          </a:p>
          <a:p>
            <a:r>
              <a:rPr lang="ru-RU" dirty="0" smtClean="0"/>
              <a:t>Рассмотрим, как эта  тема представлена в произведениях авторов русской классической литературы </a:t>
            </a:r>
            <a:r>
              <a:rPr lang="ru-RU" i="1" dirty="0" smtClean="0"/>
              <a:t>(мировой художественной литературы).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00811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Вступление готово!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48072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Дома напишите </a:t>
            </a:r>
            <a:r>
              <a:rPr lang="ru-RU" dirty="0" smtClean="0">
                <a:solidFill>
                  <a:srgbClr val="FF0000"/>
                </a:solidFill>
              </a:rPr>
              <a:t>основную часть</a:t>
            </a:r>
            <a:r>
              <a:rPr lang="ru-RU" dirty="0" smtClean="0"/>
              <a:t>, приводя не менее 2-ух литературных аргументов по теме   </a:t>
            </a:r>
            <a:r>
              <a:rPr lang="ru-RU" dirty="0" smtClean="0">
                <a:solidFill>
                  <a:srgbClr val="FF0000"/>
                </a:solidFill>
              </a:rPr>
              <a:t>«Кого можно назвать добрым человеком?»</a:t>
            </a:r>
          </a:p>
          <a:p>
            <a:pPr algn="ctr"/>
            <a:r>
              <a:rPr lang="ru-RU" b="1" u="sng" dirty="0" smtClean="0">
                <a:solidFill>
                  <a:srgbClr val="0070C0"/>
                </a:solidFill>
              </a:rPr>
              <a:t>Рекомендуемые</a:t>
            </a:r>
            <a:r>
              <a:rPr lang="ru-RU" b="1" dirty="0" smtClean="0">
                <a:solidFill>
                  <a:srgbClr val="0070C0"/>
                </a:solidFill>
              </a:rPr>
              <a:t> произведения для аргументации: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В. Распутин «Уроки французского»</a:t>
            </a:r>
          </a:p>
          <a:p>
            <a:pPr algn="ctr"/>
            <a:r>
              <a:rPr lang="ru-RU" dirty="0" smtClean="0">
                <a:solidFill>
                  <a:srgbClr val="00B050"/>
                </a:solidFill>
              </a:rPr>
              <a:t>А. Солженицын «Матрёнин двор»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А. Шолохов «Судьба человека»</a:t>
            </a:r>
          </a:p>
          <a:p>
            <a:pPr algn="ctr"/>
            <a:r>
              <a:rPr lang="ru-RU" dirty="0" smtClean="0">
                <a:solidFill>
                  <a:srgbClr val="7030A0"/>
                </a:solidFill>
              </a:rPr>
              <a:t>А. Платонов «Юшка» (7 класс)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Н. Гоголь «Тарас </a:t>
            </a:r>
            <a:r>
              <a:rPr lang="ru-RU" dirty="0" err="1" smtClean="0">
                <a:solidFill>
                  <a:srgbClr val="FF0000"/>
                </a:solidFill>
              </a:rPr>
              <a:t>Бульба</a:t>
            </a:r>
            <a:r>
              <a:rPr lang="ru-RU" dirty="0" smtClean="0">
                <a:solidFill>
                  <a:srgbClr val="FF0000"/>
                </a:solidFill>
              </a:rPr>
              <a:t>» </a:t>
            </a:r>
            <a:r>
              <a:rPr lang="ru-RU" i="1" dirty="0" smtClean="0">
                <a:solidFill>
                  <a:srgbClr val="002060"/>
                </a:solidFill>
              </a:rPr>
              <a:t>(проявление добра </a:t>
            </a:r>
            <a:r>
              <a:rPr lang="ru-RU" i="1" dirty="0" err="1" smtClean="0">
                <a:solidFill>
                  <a:srgbClr val="002060"/>
                </a:solidFill>
              </a:rPr>
              <a:t>Андрием</a:t>
            </a:r>
            <a:r>
              <a:rPr lang="ru-RU" i="1" dirty="0" smtClean="0">
                <a:solidFill>
                  <a:srgbClr val="002060"/>
                </a:solidFill>
              </a:rPr>
              <a:t> по отношению к противнику: не даёт умереть от голода молодой панночке)</a:t>
            </a:r>
            <a:endParaRPr lang="ru-RU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Основная функция вступления?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268760"/>
            <a:ext cx="8352928" cy="4857403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Даёт возможность подвести к основной части;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Обозначает проблему (сама тема);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Представляет тезис, который будем доказывать в основной части сочинения.</a:t>
            </a:r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Объём вступления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4785395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1/6 часть всего сочинения (15 %, 50-60 слов)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 чего начать?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4785395"/>
          </a:xfrm>
        </p:spPr>
        <p:txBody>
          <a:bodyPr/>
          <a:lstStyle/>
          <a:p>
            <a:endParaRPr lang="ru-RU" dirty="0" smtClean="0">
              <a:solidFill>
                <a:srgbClr val="00B050"/>
              </a:solidFill>
            </a:endParaRPr>
          </a:p>
          <a:p>
            <a:endParaRPr lang="ru-RU" dirty="0" smtClean="0">
              <a:solidFill>
                <a:srgbClr val="00B050"/>
              </a:solidFill>
            </a:endParaRPr>
          </a:p>
          <a:p>
            <a:r>
              <a:rPr lang="ru-RU" dirty="0" smtClean="0">
                <a:solidFill>
                  <a:srgbClr val="00B050"/>
                </a:solidFill>
              </a:rPr>
              <a:t>С яркой, убедительной цитаты;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С риторического вопроса по теме сочинения;</a:t>
            </a:r>
          </a:p>
          <a:p>
            <a:r>
              <a:rPr lang="ru-RU" dirty="0" smtClean="0">
                <a:solidFill>
                  <a:srgbClr val="7030A0"/>
                </a:solidFill>
              </a:rPr>
              <a:t>Со своего размышления по теме.</a:t>
            </a:r>
          </a:p>
          <a:p>
            <a:endParaRPr lang="ru-RU" dirty="0" smtClean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Совет!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589240"/>
          </a:xfrm>
        </p:spPr>
        <p:txBody>
          <a:bodyPr/>
          <a:lstStyle/>
          <a:p>
            <a:r>
              <a:rPr lang="ru-RU" u="sng" dirty="0" smtClean="0"/>
              <a:t>Не стоит начинать сочинение с атаки вопросов:</a:t>
            </a:r>
          </a:p>
          <a:p>
            <a:pPr>
              <a:buNone/>
            </a:pPr>
            <a:endParaRPr lang="ru-RU" dirty="0" smtClean="0"/>
          </a:p>
          <a:p>
            <a:r>
              <a:rPr lang="ru-RU" i="1" dirty="0" smtClean="0">
                <a:solidFill>
                  <a:srgbClr val="00B0F0"/>
                </a:solidFill>
              </a:rPr>
              <a:t>Что такое верность? Какую роль играет верность в отношениях? Что значит быть верным?</a:t>
            </a:r>
          </a:p>
          <a:p>
            <a:r>
              <a:rPr lang="ru-RU" u="sng" dirty="0" smtClean="0"/>
              <a:t>Почему?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В таком случае мы дадим общие ответы и в то же время ни о чём.</a:t>
            </a:r>
          </a:p>
          <a:p>
            <a:pPr>
              <a:buNone/>
            </a:pPr>
            <a:endParaRPr lang="ru-RU" u="sng" dirty="0" smtClean="0"/>
          </a:p>
          <a:p>
            <a:endParaRPr lang="ru-RU" i="1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ru-RU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Совет!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4929411"/>
          </a:xfrm>
        </p:spPr>
        <p:txBody>
          <a:bodyPr/>
          <a:lstStyle/>
          <a:p>
            <a:endParaRPr lang="ru-RU" dirty="0" smtClean="0">
              <a:solidFill>
                <a:srgbClr val="00B0F0"/>
              </a:solidFill>
            </a:endParaRPr>
          </a:p>
          <a:p>
            <a:endParaRPr lang="ru-RU" dirty="0" smtClean="0">
              <a:solidFill>
                <a:srgbClr val="00B0F0"/>
              </a:solidFill>
            </a:endParaRPr>
          </a:p>
          <a:p>
            <a:r>
              <a:rPr lang="ru-RU" dirty="0" smtClean="0">
                <a:solidFill>
                  <a:srgbClr val="00B0F0"/>
                </a:solidFill>
              </a:rPr>
              <a:t>Во вступлении достаточно дать ответ на вопрос по вашей теме сочинения! </a:t>
            </a:r>
          </a:p>
          <a:p>
            <a:r>
              <a:rPr lang="ru-RU" b="1" dirty="0" smtClean="0">
                <a:solidFill>
                  <a:srgbClr val="00B0F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Это и будет ТЕЗИС!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              Учимся писать ВСТУПЛЕНИЕ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К какому типу темы относится данная тема?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363272" cy="4497363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«Кого можно назвать добрым человеком?»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Это тема-вопрос </a:t>
            </a:r>
            <a:r>
              <a:rPr lang="ru-RU" dirty="0" smtClean="0">
                <a:solidFill>
                  <a:srgbClr val="00B050"/>
                </a:solidFill>
              </a:rPr>
              <a:t>(80 % тем на экзамене).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С чего можно начать?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352</Words>
  <Application>Microsoft Office PowerPoint</Application>
  <PresentationFormat>Экран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Как писать вступление к итоговому сочинению?</vt:lpstr>
      <vt:lpstr>Основная функция вступления?</vt:lpstr>
      <vt:lpstr>Объём вступления</vt:lpstr>
      <vt:lpstr>С чего начать?</vt:lpstr>
      <vt:lpstr>Совет!</vt:lpstr>
      <vt:lpstr>Совет!</vt:lpstr>
      <vt:lpstr>Слайд 7</vt:lpstr>
      <vt:lpstr>К какому типу темы относится данная тема?</vt:lpstr>
      <vt:lpstr>Слайд 9</vt:lpstr>
      <vt:lpstr>Слайд 10</vt:lpstr>
      <vt:lpstr>Слайд 11</vt:lpstr>
      <vt:lpstr>Вступление готово!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писать вступление к итоговому сочинению?</dc:title>
  <dc:creator>ПК</dc:creator>
  <cp:lastModifiedBy>ПК</cp:lastModifiedBy>
  <cp:revision>5</cp:revision>
  <dcterms:created xsi:type="dcterms:W3CDTF">2019-11-10T14:04:05Z</dcterms:created>
  <dcterms:modified xsi:type="dcterms:W3CDTF">2019-11-10T14:44:56Z</dcterms:modified>
</cp:coreProperties>
</file>