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323" r:id="rId4"/>
    <p:sldId id="324" r:id="rId5"/>
    <p:sldId id="322" r:id="rId6"/>
    <p:sldId id="325" r:id="rId7"/>
    <p:sldId id="319" r:id="rId8"/>
    <p:sldId id="315" r:id="rId9"/>
    <p:sldId id="326" r:id="rId10"/>
    <p:sldId id="30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F"/>
    <a:srgbClr val="002F8E"/>
    <a:srgbClr val="002A7E"/>
    <a:srgbClr val="DD3FCE"/>
    <a:srgbClr val="FF6161"/>
    <a:srgbClr val="0060A8"/>
    <a:srgbClr val="1C7400"/>
    <a:srgbClr val="32D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0" autoAdjust="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160"/>
        <p:guide pos="288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1BE0-97B4-41DC-A338-C69090AF4442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EF2F-A7DB-4E23-B89F-BEBC8C95A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5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9CB6-52BE-414F-955B-98AA5D9210C3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A827-82C3-4F74-AE73-19918ECC8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1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802300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3531207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10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798973"/>
            <a:ext cx="802005" cy="503578"/>
          </a:xfrm>
        </p:spPr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798976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6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6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8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804892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7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6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2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2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6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4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9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482173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9" y="1122545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9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2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rgbClr val="A7D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5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80452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015734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3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7BFD-C3EC-44E1-A8CF-A9F86E642F5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10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6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50D10F-7C39-4D76-AF9F-8413217AB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admtyumen.ru/lk/catalog/grServices/service.htm?id=618@egServiceTarget&amp;ysclid=m85rvbzx1p82822162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623" y="711860"/>
            <a:ext cx="7890396" cy="271714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ЛЕТНЯЯ  ОЗДОРОВИТЕЛЬНАЯ КАМПАНИЯ 2025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07971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ИШИМСКИЙ МУНИЦИПАЛЬНЫЙ РАЙОН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ФИЛИАЛ «МАОУ ГАГАРИНСКАЯ СОШ» – СИНИЦЫНСКАЯ ООШ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11762" y="3645026"/>
            <a:ext cx="6454257" cy="936102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200" b="1" i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7981" y="142565"/>
            <a:ext cx="1728192" cy="1027159"/>
            <a:chOff x="238017" y="163501"/>
            <a:chExt cx="1666116" cy="1625929"/>
          </a:xfrm>
        </p:grpSpPr>
        <p:pic>
          <p:nvPicPr>
            <p:cNvPr id="12" name="Рисунок 11" descr="https://papik.pro/uploads/posts/2022-01/1643629888_52-papik-pro-p-logotip-ruki-55.png" title="ОТДЫХ  25 ИМР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5" t="2530" r="12126" b="-18147"/>
            <a:stretch/>
          </p:blipFill>
          <p:spPr bwMode="auto">
            <a:xfrm>
              <a:off x="238017" y="163501"/>
              <a:ext cx="1666116" cy="160433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Надпись 6"/>
            <p:cNvSpPr txBox="1"/>
            <p:nvPr/>
          </p:nvSpPr>
          <p:spPr>
            <a:xfrm>
              <a:off x="350520" y="1577340"/>
              <a:ext cx="1333500" cy="21209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8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ИШИМСКИЙ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МУНИЦИПАЛЬНЫЙ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РАЙОН</a:t>
              </a:r>
              <a:endParaRPr lang="ru-RU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7"/>
            <p:cNvSpPr txBox="1"/>
            <p:nvPr/>
          </p:nvSpPr>
          <p:spPr>
            <a:xfrm>
              <a:off x="868680" y="1264920"/>
              <a:ext cx="525780" cy="36068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600" i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2025 </a:t>
              </a:r>
              <a:endParaRPr lang="ru-RU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" y="5229200"/>
            <a:ext cx="8924969" cy="1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pk19.ru/upload/iblock/ffe/0250mk7im2ui704atluji8ffpr0r04bw/photo_2025_02_06_10_21_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" y="4127343"/>
            <a:ext cx="1563975" cy="907569"/>
          </a:xfrm>
          <a:prstGeom prst="rect">
            <a:avLst/>
          </a:prstGeom>
          <a:solidFill>
            <a:srgbClr val="A7D9FF"/>
          </a:solidFill>
        </p:spPr>
      </p:pic>
      <p:pic>
        <p:nvPicPr>
          <p:cNvPr id="10" name="Picture 2" descr="https://icovt.ru/uploads/s/o/6/4/o64gwfkpf9uv/img/full_FnZ9my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3663"/>
            <a:ext cx="943980" cy="720079"/>
          </a:xfrm>
          <a:prstGeom prst="rect">
            <a:avLst/>
          </a:prstGeom>
          <a:solidFill>
            <a:srgbClr val="A7D9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328" y="2415199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Следи за оперативной информацией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492" y="1853757"/>
            <a:ext cx="6571343" cy="345061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712967" cy="17281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Место организации лагеря: здание </a:t>
            </a:r>
            <a:r>
              <a:rPr lang="ru-RU" sz="2400" b="1" i="1" spc="75" dirty="0" err="1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Синицынской</a:t>
            </a: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 школы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Контактный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телефон</a:t>
            </a: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4-02-16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Руководитель: заведующий филиала Скоробогатова Л.В. 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Начальник лагеря: </a:t>
            </a:r>
            <a:r>
              <a:rPr lang="ru-RU" b="1" i="1" spc="75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Жамбулганова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Г.П.</a:t>
            </a:r>
          </a:p>
          <a:p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 смена </a:t>
            </a:r>
            <a:r>
              <a:rPr lang="ru-RU" b="1" i="1" spc="75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Жамбулганова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Галина Павловна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Время работы лагеря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1 смена с 02 июня по 23 июня 2025г.</a:t>
            </a: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8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892899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09" y="0"/>
            <a:ext cx="8623181" cy="126876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Организационные данные </a:t>
            </a:r>
          </a:p>
        </p:txBody>
      </p:sp>
    </p:spTree>
    <p:extLst>
      <p:ext uri="{BB962C8B-B14F-4D97-AF65-F5344CB8AC3E}">
        <p14:creationId xmlns:p14="http://schemas.microsoft.com/office/powerpoint/2010/main" val="18449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09" y="-2274"/>
            <a:ext cx="8452557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Сроки подачи заявления : с  22 апреля по 23 мая 2025г.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Бланк заявления: </a:t>
            </a:r>
            <a:r>
              <a:rPr lang="en-US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http://gagarinososh.ru/otdyh-2025-siniczynmkaya-oosh/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Бланк договора: </a:t>
            </a:r>
            <a:r>
              <a:rPr lang="en-US" b="1" i="1" spc="75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http://gagarinososh.ru/otdyh-2025-siniczynmkaya-oosh/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Формы подачи заявления: 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 . Лично  родителем, законным представителем ребенка в секретариате школы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F8E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филиале «Мои документы» для детей из семей имеющих особые льготы (информация по ссылке</a:t>
            </a: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3"/>
              </a:rPr>
              <a:t>Портал услуг Тюменской области - Обеспечение детей, находящихся в трудной жизненной ситуации, путевками в организации отдыха и оздоровления Тюменской области на безвозмездной основе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8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09" y="0"/>
            <a:ext cx="8623181" cy="5486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Прием документов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33572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41" y="1916832"/>
            <a:ext cx="3070689" cy="2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9" y="1916832"/>
            <a:ext cx="49685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09" y="-2274"/>
            <a:ext cx="8452557" cy="15590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1.Положение о лагере: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Программа лагеря: </a:t>
            </a:r>
            <a:r>
              <a:rPr lang="en-US" b="1" i="1" spc="75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http://gagarinososh.ru/otdyh-2025-siniczynmkaya-oosh/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 Распорядок(проект) : 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09" y="0"/>
            <a:ext cx="8623181" cy="5486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Локальные акты по организации лагеря</a:t>
            </a:r>
          </a:p>
        </p:txBody>
      </p:sp>
      <p:pic>
        <p:nvPicPr>
          <p:cNvPr id="5" name="Picture 4" descr="Центр Cпорта Эволюция Крым г. Евпатория - официальный сай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9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0206"/>
            <a:ext cx="2365762" cy="191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9" y="2007169"/>
            <a:ext cx="1800200" cy="1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83618"/>
            <a:ext cx="18207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63" y="4034580"/>
            <a:ext cx="5601867" cy="19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/>
          <a:stretch/>
        </p:blipFill>
        <p:spPr bwMode="auto">
          <a:xfrm>
            <a:off x="156362" y="2763121"/>
            <a:ext cx="5279734" cy="31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9880" y="802300"/>
            <a:ext cx="2944608" cy="254143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031182"/>
            <a:ext cx="5664818" cy="79369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Документы лагеря, обеспечивающие безопасную среду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36096" y="2031182"/>
            <a:ext cx="3528392" cy="3751013"/>
          </a:xfrm>
          <a:prstGeom prst="rect">
            <a:avLst/>
          </a:prstGeom>
        </p:spPr>
        <p:txBody>
          <a:bodyPr vert="horz" lIns="91440" tIns="91440" rIns="91440" bIns="9144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Принимаемые меры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охраны здания, территории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качественного питания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организованной деятельности  детей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медицинского сопровождения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акарицидной обработки </a:t>
            </a: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Соблюдение санитарно –эпидемиологических норм уборки помещений и территории лагеря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ru-RU" sz="18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3878" y="191477"/>
            <a:ext cx="9036496" cy="1221646"/>
          </a:xfrm>
          <a:prstGeom prst="rect">
            <a:avLst/>
          </a:prstGeom>
        </p:spPr>
        <p:txBody>
          <a:bodyPr vert="horz" lIns="91440" tIns="91440" rIns="91440" bIns="9144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1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Безопасность отдыха -2025</a:t>
            </a:r>
          </a:p>
          <a:p>
            <a:pPr algn="ctr"/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безопасного пребывания детей будет организована с учетом нормативно – правового обеспечения  летней кампании 2025г. (В ТОМ ЧИСЛЕ С УЧЕТОМ АКТУАЛЬНОЙ РЕДАКЦИИ </a:t>
            </a:r>
            <a:r>
              <a:rPr lang="ru-RU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32656"/>
            <a:ext cx="81369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05" y="980728"/>
            <a:ext cx="3384376" cy="2557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64" y="1700808"/>
            <a:ext cx="824570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2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537097" y="289208"/>
            <a:ext cx="8321040" cy="4518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cap="all">
                <a:solidFill>
                  <a:srgbClr val="943735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46673" algn="ctr" defTabSz="914400">
              <a:lnSpc>
                <a:spcPct val="80000"/>
              </a:lnSpc>
            </a:pPr>
            <a:r>
              <a:rPr lang="ru-RU" sz="3600" dirty="0">
                <a:solidFill>
                  <a:srgbClr val="002060"/>
                </a:solidFill>
                <a:latin typeface="+mj-lt"/>
                <a:cs typeface="+mj-cs"/>
              </a:rPr>
              <a:t> необходимо соблюдать в лагере</a:t>
            </a: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" y="817827"/>
            <a:ext cx="5371876" cy="52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6" y="3212976"/>
            <a:ext cx="4489175" cy="34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99384"/>
            <a:ext cx="5691312" cy="50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764" y="1700808"/>
            <a:ext cx="824570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2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251520" y="289208"/>
            <a:ext cx="8712968" cy="423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cap="all">
                <a:solidFill>
                  <a:srgbClr val="943735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46673" algn="r" defTabSz="914400">
              <a:lnSpc>
                <a:spcPct val="80000"/>
              </a:lnSpc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673" algn="ctr" defTabSz="914400">
              <a:lnSpc>
                <a:spcPct val="80000"/>
              </a:lnSpc>
            </a:pPr>
            <a:endParaRPr lang="ru-RU" sz="20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8" y="116632"/>
            <a:ext cx="40625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00" y="4323482"/>
            <a:ext cx="4920377" cy="24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79" y="188640"/>
            <a:ext cx="8712967" cy="10492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Действие родителей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(законных представителей)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592796"/>
            <a:ext cx="8965442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Обсудить  коллегиально в кругу семьи информацию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Принять совместное решение с ребенком о его пребывании в лагере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Написать заявление в лагерь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Заключить договор по лагерю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Пройти медицинское обследование ребенка и предоставить соответствующую справку о состоянии его здоровья до момента открытия лагеря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Сообщить в заявлении особенности здоровья ребенка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        </a:t>
            </a:r>
            <a:r>
              <a:rPr lang="ru-RU" sz="1100" dirty="0">
                <a:solidFill>
                  <a:srgbClr val="002060"/>
                </a:solidFill>
              </a:rPr>
              <a:t>( наличие хронических заболеваний, аллергических реакций,  субъективно –индивидуальных психических   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           характеристик ребенка)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случае наличия предложений по улучшению качества отдыха детей –внести предложения административной группе лагеря, школы</a:t>
            </a:r>
          </a:p>
        </p:txBody>
      </p:sp>
    </p:spTree>
    <p:extLst>
      <p:ext uri="{BB962C8B-B14F-4D97-AF65-F5344CB8AC3E}">
        <p14:creationId xmlns:p14="http://schemas.microsoft.com/office/powerpoint/2010/main" val="33926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5497</TotalTime>
  <Words>367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NSimSun</vt:lpstr>
      <vt:lpstr>Arial</vt:lpstr>
      <vt:lpstr>Calibri</vt:lpstr>
      <vt:lpstr>Cambria</vt:lpstr>
      <vt:lpstr>Gill Sans MT</vt:lpstr>
      <vt:lpstr>Harlow Solid Italic</vt:lpstr>
      <vt:lpstr>Monotype Corsiva</vt:lpstr>
      <vt:lpstr>Times New Roman</vt:lpstr>
      <vt:lpstr>Wingdings</vt:lpstr>
      <vt:lpstr>Gallery</vt:lpstr>
      <vt:lpstr> ЛЕТНЯЯ  ОЗДОРОВИТЕЛЬНАЯ КАМПАНИЯ 2025</vt:lpstr>
      <vt:lpstr>Организационные данные </vt:lpstr>
      <vt:lpstr>Прием документов </vt:lpstr>
      <vt:lpstr>Локальные акты по организации лагеря</vt:lpstr>
      <vt:lpstr> </vt:lpstr>
      <vt:lpstr>Презентация PowerPoint</vt:lpstr>
      <vt:lpstr>Презентация PowerPoint</vt:lpstr>
      <vt:lpstr>Презентация PowerPoint</vt:lpstr>
      <vt:lpstr>Действие родителей  (законных представителей) </vt:lpstr>
      <vt:lpstr>Следи за оперативной информацией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Пользователь</cp:lastModifiedBy>
  <cp:revision>215</cp:revision>
  <cp:lastPrinted>2022-02-15T04:00:01Z</cp:lastPrinted>
  <dcterms:created xsi:type="dcterms:W3CDTF">2013-05-29T05:01:28Z</dcterms:created>
  <dcterms:modified xsi:type="dcterms:W3CDTF">2025-03-23T14:56:29Z</dcterms:modified>
</cp:coreProperties>
</file>