
<file path=[Content_Types].xml><?xml version="1.0" encoding="utf-8"?>
<Types xmlns="http://schemas.openxmlformats.org/package/2006/content-types">
  <Default Extension="jpeg" ContentType="image/jpeg"/>
  <Default Extension="JPG" ContentType="image/.jpg"/>
  <Default Extension="wav" ContentType="audio/x-wav"/>
  <Default Extension="wdp" ContentType="image/vnd.ms-photo"/>
  <Default Extension="png" ContentType="image/png"/>
  <Default Extension="rels" ContentType="application/vnd.openxmlformats-package.relationships+xml"/>
  <Default Extension="xml" ContentType="application/xml"/>
  <Override PartName="/docProps/app.xml" ContentType="application/vnd.openxmlformats-officedocument.extended-properties+xml"/>
  <Override PartName="/docProps/core.xml" ContentType="application/vnd.openxmlformats-package.core-properties+xml"/>
  <Override PartName="/docProps/custom.xml" ContentType="application/vnd.openxmlformats-officedocument.custom-properties+xml"/>
  <Override PartName="/ppt/handoutMasters/handoutMaster1.xml" ContentType="application/vnd.openxmlformats-officedocument.presentationml.handoutMaster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10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tableStyles.xml" ContentType="application/vnd.openxmlformats-officedocument.presentationml.tableStyles+xml"/>
  <Override PartName="/ppt/theme/theme1.xml" ContentType="application/vnd.openxmlformats-officedocument.theme+xml"/>
  <Override PartName="/ppt/theme/theme2.xml" ContentType="application/vnd.openxmlformats-officedocument.theme+xml"/>
  <Override PartName="/ppt/theme/theme3.xml" ContentType="application/vnd.openxmlformats-officedocument.theme+xml"/>
  <Override PartName="/ppt/viewProps.xml" ContentType="application/vnd.openxmlformats-officedocument.presentationml.viewProp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4" Type="http://schemas.openxmlformats.org/package/2006/relationships/metadata/thumbnail" Target="docProps/thumbnail.jpeg"/><Relationship Id="rId3" Type="http://schemas.openxmlformats.org/package/2006/relationships/metadata/core-properties" Target="docProps/core.xml"/><Relationship Id="rId2" Type="http://schemas.openxmlformats.org/officeDocument/2006/relationships/extended-properties" Target="docProps/app.xml"/><Relationship Id="rId5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</p:sldMasterIdLst>
  <p:notesMasterIdLst>
    <p:notesMasterId r:id="rId13"/>
  </p:notesMasterIdLst>
  <p:handoutMasterIdLst>
    <p:handoutMasterId r:id="rId14"/>
  </p:handoutMasterIdLst>
  <p:sldIdLst>
    <p:sldId id="256" r:id="rId3"/>
    <p:sldId id="313" r:id="rId4"/>
    <p:sldId id="323" r:id="rId5"/>
    <p:sldId id="324" r:id="rId6"/>
    <p:sldId id="322" r:id="rId7"/>
    <p:sldId id="325" r:id="rId8"/>
    <p:sldId id="319" r:id="rId9"/>
    <p:sldId id="315" r:id="rId10"/>
    <p:sldId id="326" r:id="rId11"/>
    <p:sldId id="308" r:id="rId12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2874" userDrawn="1">
          <p15:clr>
            <a:srgbClr val="A4A3A4"/>
          </p15:clr>
        </p15:guide>
        <p15:guide id="3" pos="2947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A7D9FF"/>
    <a:srgbClr val="002F8E"/>
    <a:srgbClr val="002A7E"/>
    <a:srgbClr val="DD3FCE"/>
    <a:srgbClr val="FF6161"/>
    <a:srgbClr val="0060A8"/>
    <a:srgbClr val="1C7400"/>
    <a:srgbClr val="32D000"/>
    <a:srgbClr val="000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2170" autoAdjust="0"/>
  </p:normalViewPr>
  <p:slideViewPr>
    <p:cSldViewPr showGuides="1">
      <p:cViewPr varScale="1">
        <p:scale>
          <a:sx n="97" d="100"/>
          <a:sy n="97" d="100"/>
        </p:scale>
        <p:origin x="384" y="96"/>
      </p:cViewPr>
      <p:guideLst>
        <p:guide orient="horz" pos="2160"/>
        <p:guide pos="2874"/>
        <p:guide pos="2947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25" d="100"/>
        <a:sy n="125" d="100"/>
      </p:scale>
      <p:origin x="0" y="6804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7.xml"/><Relationship Id="rId8" Type="http://schemas.openxmlformats.org/officeDocument/2006/relationships/slide" Target="slides/slide6.xml"/><Relationship Id="rId7" Type="http://schemas.openxmlformats.org/officeDocument/2006/relationships/slide" Target="slides/slide5.xml"/><Relationship Id="rId6" Type="http://schemas.openxmlformats.org/officeDocument/2006/relationships/slide" Target="slides/slide4.xml"/><Relationship Id="rId5" Type="http://schemas.openxmlformats.org/officeDocument/2006/relationships/slide" Target="slides/slide3.xml"/><Relationship Id="rId4" Type="http://schemas.openxmlformats.org/officeDocument/2006/relationships/slide" Target="slides/slide2.xml"/><Relationship Id="rId3" Type="http://schemas.openxmlformats.org/officeDocument/2006/relationships/slide" Target="slides/slide1.xml"/><Relationship Id="rId2" Type="http://schemas.openxmlformats.org/officeDocument/2006/relationships/theme" Target="theme/theme1.xml"/><Relationship Id="rId17" Type="http://schemas.openxmlformats.org/officeDocument/2006/relationships/tableStyles" Target="tableStyles.xml"/><Relationship Id="rId16" Type="http://schemas.openxmlformats.org/officeDocument/2006/relationships/viewProps" Target="viewProps.xml"/><Relationship Id="rId15" Type="http://schemas.openxmlformats.org/officeDocument/2006/relationships/presProps" Target="presProps.xml"/><Relationship Id="rId14" Type="http://schemas.openxmlformats.org/officeDocument/2006/relationships/handoutMaster" Target="handoutMasters/handoutMaster1.xml"/><Relationship Id="rId13" Type="http://schemas.openxmlformats.org/officeDocument/2006/relationships/notesMaster" Target="notesMasters/notesMaster1.xml"/><Relationship Id="rId12" Type="http://schemas.openxmlformats.org/officeDocument/2006/relationships/slide" Target="slides/slide10.xml"/><Relationship Id="rId11" Type="http://schemas.openxmlformats.org/officeDocument/2006/relationships/slide" Target="slides/slide9.xml"/><Relationship Id="rId10" Type="http://schemas.openxmlformats.org/officeDocument/2006/relationships/slide" Target="slides/slide8.xml"/><Relationship Id="rId1" Type="http://schemas.openxmlformats.org/officeDocument/2006/relationships/slideMaster" Target="slideMasters/slide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C491BE0-97B4-41DC-A338-C69090AF4442}" type="datetimeFigureOut">
              <a:rPr lang="ru-RU" smtClean="0"/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C82EF2F-A7DB-4E23-B89F-BEBC8C95AA9B}" type="slidenum">
              <a:rPr lang="ru-RU" smtClean="0"/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D709CB6-52BE-414F-955B-98AA5D9210C3}" type="datetimeFigureOut">
              <a:rPr lang="ru-RU" smtClean="0"/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/>
              <a:t>Образец текста</a:t>
            </a:r>
            <a:endParaRPr lang="ru-RU"/>
          </a:p>
          <a:p>
            <a:pPr lvl="1"/>
            <a:r>
              <a:rPr lang="ru-RU"/>
              <a:t>Второй уровень</a:t>
            </a:r>
            <a:endParaRPr lang="ru-RU"/>
          </a:p>
          <a:p>
            <a:pPr lvl="2"/>
            <a:r>
              <a:rPr lang="ru-RU"/>
              <a:t>Третий уровень</a:t>
            </a:r>
            <a:endParaRPr lang="ru-RU"/>
          </a:p>
          <a:p>
            <a:pPr lvl="3"/>
            <a:r>
              <a:rPr lang="ru-RU"/>
              <a:t>Четвертый уровень</a:t>
            </a:r>
            <a:endParaRPr lang="ru-RU"/>
          </a:p>
          <a:p>
            <a:pPr lvl="4"/>
            <a:r>
              <a:rPr lang="ru-RU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CC2A827-82C3-4F74-AE73-19918ECC8EEB}" type="slidenum">
              <a:rPr lang="ru-RU" smtClean="0"/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audio" Target="../media/audio1.wav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audio" Target="../media/audio1.wav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audio" Target="../media/audio1.wav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audio" Target="../media/audio1.wav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audio" Target="../media/audio1.wav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audio" Target="../media/audio1.wav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audio" Target="../media/audio1.wav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audio" Target="../media/audio1.wav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audio" Target="../media/audio1.wav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audio" Target="../media/audio1.wav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audio" Target="../media/audio1.wav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audio" Target="../media/audio1.wav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396320" y="802300"/>
            <a:ext cx="5618515" cy="2541431"/>
          </a:xfrm>
        </p:spPr>
        <p:txBody>
          <a:bodyPr bIns="0" anchor="b">
            <a:normAutofit/>
          </a:bodyPr>
          <a:lstStyle>
            <a:lvl1pPr algn="l">
              <a:defRPr sz="5400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396320" y="3531207"/>
            <a:ext cx="5618515" cy="977621"/>
          </a:xfrm>
        </p:spPr>
        <p:txBody>
          <a:bodyPr tIns="91440" bIns="91440">
            <a:normAutofit/>
          </a:bodyPr>
          <a:lstStyle>
            <a:lvl1pPr marL="0" indent="0" algn="l">
              <a:buNone/>
              <a:defRPr sz="1600" b="0" cap="all" baseline="0">
                <a:solidFill>
                  <a:schemeClr val="tx1"/>
                </a:solidFill>
              </a:defRPr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ru-RU"/>
              <a:t>Образец подзаголовка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227BFD-C3EC-44E1-A8CF-A9F86E642F5B}" type="datetimeFigureOut">
              <a:rPr lang="ru-RU" smtClean="0"/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2396319" y="329310"/>
            <a:ext cx="3086292" cy="309201"/>
          </a:xfrm>
        </p:spPr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434704" y="798973"/>
            <a:ext cx="802005" cy="503578"/>
          </a:xfrm>
        </p:spPr>
        <p:txBody>
          <a:bodyPr/>
          <a:lstStyle/>
          <a:p>
            <a:fld id="{7C50D10F-7C39-4D76-AF9F-8413217AB6F5}" type="slidenum">
              <a:rPr lang="ru-RU" smtClean="0"/>
            </a:fld>
            <a:endParaRPr lang="ru-RU"/>
          </a:p>
        </p:txBody>
      </p:sp>
      <p:cxnSp>
        <p:nvCxnSpPr>
          <p:cNvPr id="15" name="Straight Connector 14"/>
          <p:cNvCxnSpPr/>
          <p:nvPr/>
        </p:nvCxnSpPr>
        <p:spPr>
          <a:xfrm>
            <a:off x="2396320" y="3528542"/>
            <a:ext cx="5618515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2" name="chimes.wav"/>
          </p:stSnd>
        </p:sndAc>
      </p:transition>
    </mc:Choice>
    <mc:Fallback>
      <p:transition spd="slow">
        <p:fade/>
        <p:sndAc>
          <p:stSnd>
            <p:snd r:embed="rId2" name="chimes.wav"/>
          </p:stSnd>
        </p:sndAc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 anchor="t"/>
          <a:lstStyle/>
          <a:p>
            <a:pPr lvl="0"/>
            <a:r>
              <a:rPr lang="ru-RU"/>
              <a:t>Образец текста</a:t>
            </a:r>
            <a:endParaRPr lang="ru-RU"/>
          </a:p>
          <a:p>
            <a:pPr lvl="1"/>
            <a:r>
              <a:rPr lang="ru-RU"/>
              <a:t>Второй уровень</a:t>
            </a:r>
            <a:endParaRPr lang="ru-RU"/>
          </a:p>
          <a:p>
            <a:pPr lvl="2"/>
            <a:r>
              <a:rPr lang="ru-RU"/>
              <a:t>Третий уровень</a:t>
            </a:r>
            <a:endParaRPr lang="ru-RU"/>
          </a:p>
          <a:p>
            <a:pPr lvl="3"/>
            <a:r>
              <a:rPr lang="ru-RU"/>
              <a:t>Четвертый уровень</a:t>
            </a:r>
            <a:endParaRPr lang="ru-RU"/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227BFD-C3EC-44E1-A8CF-A9F86E642F5B}" type="datetimeFigureOut">
              <a:rPr lang="ru-RU" smtClean="0"/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0D10F-7C39-4D76-AF9F-8413217AB6F5}" type="slidenum">
              <a:rPr lang="ru-RU" smtClean="0"/>
            </a:fld>
            <a:endParaRPr lang="ru-RU"/>
          </a:p>
        </p:txBody>
      </p:sp>
      <p:cxnSp>
        <p:nvCxnSpPr>
          <p:cNvPr id="33" name="Straight Connector 32"/>
          <p:cNvCxnSpPr/>
          <p:nvPr/>
        </p:nvCxnSpPr>
        <p:spPr>
          <a:xfrm>
            <a:off x="1443492" y="1847088"/>
            <a:ext cx="6571343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2" name="chimes.wav"/>
          </p:stSnd>
        </p:sndAc>
      </p:transition>
    </mc:Choice>
    <mc:Fallback>
      <p:transition spd="slow">
        <p:fade/>
        <p:sndAc>
          <p:stSnd>
            <p:snd r:embed="rId2" name="chimes.wav"/>
          </p:stSnd>
        </p:sndAc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43491" y="1756130"/>
            <a:ext cx="5617002" cy="1887950"/>
          </a:xfrm>
        </p:spPr>
        <p:txBody>
          <a:bodyPr anchor="b">
            <a:normAutofit/>
          </a:bodyPr>
          <a:lstStyle>
            <a:lvl1pPr algn="l">
              <a:defRPr sz="3200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43492" y="3806198"/>
            <a:ext cx="5617002" cy="1012929"/>
          </a:xfrm>
        </p:spPr>
        <p:txBody>
          <a:bodyPr tIns="91440">
            <a:normAutofit/>
          </a:bodyPr>
          <a:lstStyle>
            <a:lvl1pPr marL="0" indent="0" algn="l">
              <a:buNone/>
              <a:defRPr sz="1800">
                <a:solidFill>
                  <a:schemeClr val="tx1"/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  <a:endParaRPr lang="ru-RU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227BFD-C3EC-44E1-A8CF-A9F86E642F5B}" type="datetimeFigureOut">
              <a:rPr lang="ru-RU" smtClean="0"/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0D10F-7C39-4D76-AF9F-8413217AB6F5}" type="slidenum">
              <a:rPr lang="ru-RU" smtClean="0"/>
            </a:fld>
            <a:endParaRPr lang="ru-RU"/>
          </a:p>
        </p:txBody>
      </p:sp>
      <p:cxnSp>
        <p:nvCxnSpPr>
          <p:cNvPr id="15" name="Straight Connector 14"/>
          <p:cNvCxnSpPr/>
          <p:nvPr/>
        </p:nvCxnSpPr>
        <p:spPr>
          <a:xfrm>
            <a:off x="1443491" y="3804985"/>
            <a:ext cx="5617002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2" name="chimes.wav"/>
          </p:stSnd>
        </p:sndAc>
      </p:transition>
    </mc:Choice>
    <mc:Fallback>
      <p:transition spd="slow">
        <p:fade/>
        <p:sndAc>
          <p:stSnd>
            <p:snd r:embed="rId2" name="chimes.wav"/>
          </p:stSnd>
        </p:sndAc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43492" y="804892"/>
            <a:ext cx="6571343" cy="1059305"/>
          </a:xfrm>
        </p:spPr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443490" y="2013936"/>
            <a:ext cx="3125871" cy="3437560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  <a:endParaRPr lang="ru-RU"/>
          </a:p>
          <a:p>
            <a:pPr lvl="1"/>
            <a:r>
              <a:rPr lang="ru-RU"/>
              <a:t>Второй уровень</a:t>
            </a:r>
            <a:endParaRPr lang="ru-RU"/>
          </a:p>
          <a:p>
            <a:pPr lvl="2"/>
            <a:r>
              <a:rPr lang="ru-RU"/>
              <a:t>Третий уровень</a:t>
            </a:r>
            <a:endParaRPr lang="ru-RU"/>
          </a:p>
          <a:p>
            <a:pPr lvl="3"/>
            <a:r>
              <a:rPr lang="ru-RU"/>
              <a:t>Четвертый уровень</a:t>
            </a:r>
            <a:endParaRPr lang="ru-RU"/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889182" y="2013937"/>
            <a:ext cx="3125652" cy="3437559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  <a:endParaRPr lang="ru-RU"/>
          </a:p>
          <a:p>
            <a:pPr lvl="1"/>
            <a:r>
              <a:rPr lang="ru-RU"/>
              <a:t>Второй уровень</a:t>
            </a:r>
            <a:endParaRPr lang="ru-RU"/>
          </a:p>
          <a:p>
            <a:pPr lvl="2"/>
            <a:r>
              <a:rPr lang="ru-RU"/>
              <a:t>Третий уровень</a:t>
            </a:r>
            <a:endParaRPr lang="ru-RU"/>
          </a:p>
          <a:p>
            <a:pPr lvl="3"/>
            <a:r>
              <a:rPr lang="ru-RU"/>
              <a:t>Четвертый уровень</a:t>
            </a:r>
            <a:endParaRPr lang="ru-RU"/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227BFD-C3EC-44E1-A8CF-A9F86E642F5B}" type="datetimeFigureOut">
              <a:rPr lang="ru-RU" smtClean="0"/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0D10F-7C39-4D76-AF9F-8413217AB6F5}" type="slidenum">
              <a:rPr lang="ru-RU" smtClean="0"/>
            </a:fld>
            <a:endParaRPr lang="ru-RU"/>
          </a:p>
        </p:txBody>
      </p:sp>
      <p:cxnSp>
        <p:nvCxnSpPr>
          <p:cNvPr id="33" name="Straight Connector 32"/>
          <p:cNvCxnSpPr/>
          <p:nvPr/>
        </p:nvCxnSpPr>
        <p:spPr>
          <a:xfrm>
            <a:off x="1443492" y="1847088"/>
            <a:ext cx="6571343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2" name="chimes.wav"/>
          </p:stSnd>
        </p:sndAc>
      </p:transition>
    </mc:Choice>
    <mc:Fallback>
      <p:transition spd="slow">
        <p:fade/>
        <p:sndAc>
          <p:stSnd>
            <p:snd r:embed="rId2" name="chimes.wav"/>
          </p:stSnd>
        </p:sndAc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6" name="Straight Connector 35"/>
          <p:cNvCxnSpPr/>
          <p:nvPr/>
        </p:nvCxnSpPr>
        <p:spPr>
          <a:xfrm>
            <a:off x="1443492" y="1847088"/>
            <a:ext cx="6571343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43491" y="804166"/>
            <a:ext cx="6571344" cy="1056319"/>
          </a:xfrm>
        </p:spPr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43491" y="2019552"/>
            <a:ext cx="3125766" cy="801943"/>
          </a:xfrm>
        </p:spPr>
        <p:txBody>
          <a:bodyPr anchor="b">
            <a:normAutofit/>
          </a:bodyPr>
          <a:lstStyle>
            <a:lvl1pPr marL="0" indent="0">
              <a:lnSpc>
                <a:spcPct val="100000"/>
              </a:lnSpc>
              <a:buNone/>
              <a:defRPr sz="2200" b="0" cap="all" baseline="0">
                <a:solidFill>
                  <a:schemeClr val="accent1"/>
                </a:solidFill>
              </a:defRPr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ru-RU"/>
              <a:t>Образец текста</a:t>
            </a:r>
            <a:endParaRPr lang="ru-RU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443491" y="2824272"/>
            <a:ext cx="3125766" cy="2644457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  <a:endParaRPr lang="ru-RU"/>
          </a:p>
          <a:p>
            <a:pPr lvl="1"/>
            <a:r>
              <a:rPr lang="ru-RU"/>
              <a:t>Второй уровень</a:t>
            </a:r>
            <a:endParaRPr lang="ru-RU"/>
          </a:p>
          <a:p>
            <a:pPr lvl="2"/>
            <a:r>
              <a:rPr lang="ru-RU"/>
              <a:t>Третий уровень</a:t>
            </a:r>
            <a:endParaRPr lang="ru-RU"/>
          </a:p>
          <a:p>
            <a:pPr lvl="3"/>
            <a:r>
              <a:rPr lang="ru-RU"/>
              <a:t>Четвертый уровень</a:t>
            </a:r>
            <a:endParaRPr lang="ru-RU"/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889182" y="2023006"/>
            <a:ext cx="3125652" cy="802237"/>
          </a:xfrm>
        </p:spPr>
        <p:txBody>
          <a:bodyPr anchor="b">
            <a:normAutofit/>
          </a:bodyPr>
          <a:lstStyle>
            <a:lvl1pPr marL="0" indent="0">
              <a:lnSpc>
                <a:spcPct val="100000"/>
              </a:lnSpc>
              <a:buNone/>
              <a:defRPr sz="2200" b="0" cap="all" baseline="0">
                <a:solidFill>
                  <a:schemeClr val="accent1"/>
                </a:solidFill>
              </a:defRPr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ru-RU"/>
              <a:t>Образец текста</a:t>
            </a:r>
            <a:endParaRPr lang="ru-RU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889182" y="2821491"/>
            <a:ext cx="3125652" cy="2637371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  <a:endParaRPr lang="ru-RU"/>
          </a:p>
          <a:p>
            <a:pPr lvl="1"/>
            <a:r>
              <a:rPr lang="ru-RU"/>
              <a:t>Второй уровень</a:t>
            </a:r>
            <a:endParaRPr lang="ru-RU"/>
          </a:p>
          <a:p>
            <a:pPr lvl="2"/>
            <a:r>
              <a:rPr lang="ru-RU"/>
              <a:t>Третий уровень</a:t>
            </a:r>
            <a:endParaRPr lang="ru-RU"/>
          </a:p>
          <a:p>
            <a:pPr lvl="3"/>
            <a:r>
              <a:rPr lang="ru-RU"/>
              <a:t>Четвертый уровень</a:t>
            </a:r>
            <a:endParaRPr lang="ru-RU"/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227BFD-C3EC-44E1-A8CF-A9F86E642F5B}" type="datetimeFigureOut">
              <a:rPr lang="ru-RU" smtClean="0"/>
            </a:fld>
            <a:endParaRPr lang="ru-RU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0D10F-7C39-4D76-AF9F-8413217AB6F5}" type="slidenum">
              <a:rPr lang="ru-RU" smtClean="0"/>
            </a:fld>
            <a:endParaRPr lang="ru-RU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2" name="chimes.wav"/>
          </p:stSnd>
        </p:sndAc>
      </p:transition>
    </mc:Choice>
    <mc:Fallback>
      <p:transition spd="slow">
        <p:fade/>
        <p:sndAc>
          <p:stSnd>
            <p:snd r:embed="rId2" name="chimes.wav"/>
          </p:stSnd>
        </p:sndAc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2" name="Straight Connector 31"/>
          <p:cNvCxnSpPr/>
          <p:nvPr/>
        </p:nvCxnSpPr>
        <p:spPr>
          <a:xfrm>
            <a:off x="1443492" y="1847088"/>
            <a:ext cx="6571343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227BFD-C3EC-44E1-A8CF-A9F86E642F5B}" type="datetimeFigureOut">
              <a:rPr lang="ru-RU" smtClean="0"/>
            </a:fld>
            <a:endParaRPr lang="ru-RU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0D10F-7C39-4D76-AF9F-8413217AB6F5}" type="slidenum">
              <a:rPr lang="ru-RU" smtClean="0"/>
            </a:fld>
            <a:endParaRPr lang="ru-RU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2" name="chimes.wav"/>
          </p:stSnd>
        </p:sndAc>
      </p:transition>
    </mc:Choice>
    <mc:Fallback>
      <p:transition spd="slow">
        <p:fade/>
        <p:sndAc>
          <p:stSnd>
            <p:snd r:embed="rId2" name="chimes.wav"/>
          </p:stSnd>
        </p:sndAc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227BFD-C3EC-44E1-A8CF-A9F86E642F5B}" type="datetimeFigureOut">
              <a:rPr lang="ru-RU" smtClean="0"/>
            </a:fld>
            <a:endParaRPr lang="ru-RU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0D10F-7C39-4D76-AF9F-8413217AB6F5}" type="slidenum">
              <a:rPr lang="ru-RU" smtClean="0"/>
            </a:fld>
            <a:endParaRPr lang="ru-RU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2" name="chimes.wav"/>
          </p:stSnd>
        </p:sndAc>
      </p:transition>
    </mc:Choice>
    <mc:Fallback>
      <p:transition spd="slow">
        <p:fade/>
        <p:sndAc>
          <p:stSnd>
            <p:snd r:embed="rId2" name="chimes.wav"/>
          </p:stSnd>
        </p:sndAc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39042" y="798973"/>
            <a:ext cx="2425950" cy="2247117"/>
          </a:xfrm>
        </p:spPr>
        <p:txBody>
          <a:bodyPr anchor="b">
            <a:normAutofit/>
          </a:bodyPr>
          <a:lstStyle>
            <a:lvl1pPr algn="l">
              <a:defRPr sz="2400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186656" y="798974"/>
            <a:ext cx="3828178" cy="4658826"/>
          </a:xfrm>
        </p:spPr>
        <p:txBody>
          <a:bodyPr anchor="ctr"/>
          <a:lstStyle/>
          <a:p>
            <a:pPr lvl="0"/>
            <a:r>
              <a:rPr lang="ru-RU"/>
              <a:t>Образец текста</a:t>
            </a:r>
            <a:endParaRPr lang="ru-RU"/>
          </a:p>
          <a:p>
            <a:pPr lvl="1"/>
            <a:r>
              <a:rPr lang="ru-RU"/>
              <a:t>Второй уровень</a:t>
            </a:r>
            <a:endParaRPr lang="ru-RU"/>
          </a:p>
          <a:p>
            <a:pPr lvl="2"/>
            <a:r>
              <a:rPr lang="ru-RU"/>
              <a:t>Третий уровень</a:t>
            </a:r>
            <a:endParaRPr lang="ru-RU"/>
          </a:p>
          <a:p>
            <a:pPr lvl="3"/>
            <a:r>
              <a:rPr lang="ru-RU"/>
              <a:t>Четвертый уровень</a:t>
            </a:r>
            <a:endParaRPr lang="ru-RU"/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439042" y="3205494"/>
            <a:ext cx="2427369" cy="2248181"/>
          </a:xfrm>
        </p:spPr>
        <p:txBody>
          <a:bodyPr>
            <a:normAutofit/>
          </a:bodyPr>
          <a:lstStyle>
            <a:lvl1pPr marL="0" indent="0" algn="l">
              <a:buNone/>
              <a:defRPr sz="16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ru-RU"/>
              <a:t>Образец текста</a:t>
            </a:r>
            <a:endParaRPr lang="ru-RU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227BFD-C3EC-44E1-A8CF-A9F86E642F5B}" type="datetimeFigureOut">
              <a:rPr lang="ru-RU" smtClean="0"/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0D10F-7C39-4D76-AF9F-8413217AB6F5}" type="slidenum">
              <a:rPr lang="ru-RU" smtClean="0"/>
            </a:fld>
            <a:endParaRPr lang="ru-RU"/>
          </a:p>
        </p:txBody>
      </p:sp>
      <p:cxnSp>
        <p:nvCxnSpPr>
          <p:cNvPr id="17" name="Straight Connector 16"/>
          <p:cNvCxnSpPr/>
          <p:nvPr/>
        </p:nvCxnSpPr>
        <p:spPr>
          <a:xfrm>
            <a:off x="1441749" y="3205491"/>
            <a:ext cx="2423276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2" name="chimes.wav"/>
          </p:stSnd>
        </p:sndAc>
      </p:transition>
    </mc:Choice>
    <mc:Fallback>
      <p:transition spd="slow">
        <p:fade/>
        <p:sndAc>
          <p:stSnd>
            <p:snd r:embed="rId2" name="chimes.wav"/>
          </p:stSnd>
        </p:sndAc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3" name="Group 12"/>
          <p:cNvGrpSpPr/>
          <p:nvPr/>
        </p:nvGrpSpPr>
        <p:grpSpPr>
          <a:xfrm>
            <a:off x="4996502" y="482173"/>
            <a:ext cx="3511387" cy="5149101"/>
            <a:chOff x="6852919" y="583365"/>
            <a:chExt cx="4681849" cy="5181928"/>
          </a:xfrm>
        </p:grpSpPr>
        <p:sp>
          <p:nvSpPr>
            <p:cNvPr id="14" name="Rectangle 13"/>
            <p:cNvSpPr/>
            <p:nvPr/>
          </p:nvSpPr>
          <p:spPr>
            <a:xfrm>
              <a:off x="6852919" y="583365"/>
              <a:ext cx="4681849" cy="5181928"/>
            </a:xfrm>
            <a:prstGeom prst="rect">
              <a:avLst/>
            </a:prstGeom>
            <a:gradFill>
              <a:gsLst>
                <a:gs pos="0">
                  <a:srgbClr val="000001"/>
                </a:gs>
                <a:gs pos="100000">
                  <a:srgbClr val="191919"/>
                </a:gs>
              </a:gsLst>
            </a:gradFill>
            <a:ln w="76200" cmpd="sng">
              <a:noFill/>
              <a:miter lim="800000"/>
            </a:ln>
            <a:effectLst>
              <a:outerShdw blurRad="127000" dist="228600" dir="4740000" sx="98000" sy="98000" algn="tl" rotWithShape="0">
                <a:srgbClr val="000000">
                  <a:alpha val="34000"/>
                </a:srgbClr>
              </a:outerShdw>
            </a:effectLst>
            <a:scene3d>
              <a:camera prst="orthographicFront"/>
              <a:lightRig rig="threePt" dir="t"/>
            </a:scene3d>
            <a:sp3d>
              <a:bevelT w="152400" h="50800" prst="softRound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Rectangle 14"/>
            <p:cNvSpPr/>
            <p:nvPr/>
          </p:nvSpPr>
          <p:spPr>
            <a:xfrm>
              <a:off x="7273787" y="915806"/>
              <a:ext cx="3844017" cy="4507918"/>
            </a:xfrm>
            <a:prstGeom prst="rect">
              <a:avLst/>
            </a:prstGeom>
            <a:gradFill>
              <a:gsLst>
                <a:gs pos="0">
                  <a:srgbClr val="DADADA"/>
                </a:gs>
                <a:gs pos="100000">
                  <a:srgbClr val="FFFFFE"/>
                </a:gs>
              </a:gsLst>
              <a:lin ang="16200000" scaled="0"/>
            </a:gradFill>
            <a:ln w="50800" cmpd="sng">
              <a:solidFill>
                <a:srgbClr val="191919"/>
              </a:solidFill>
              <a:miter lim="800000"/>
            </a:ln>
            <a:effectLst>
              <a:innerShdw blurRad="63500" dist="88900" dir="14100000">
                <a:srgbClr val="000000">
                  <a:alpha val="30000"/>
                </a:srgbClr>
              </a:innerShdw>
            </a:effectLst>
            <a:scene3d>
              <a:camera prst="orthographicFront"/>
              <a:lightRig rig="threePt" dir="t"/>
            </a:scene3d>
            <a:sp3d>
              <a:bevelT prst="relaxedInset"/>
            </a:sp3d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44148" y="1129513"/>
            <a:ext cx="3244935" cy="1830584"/>
          </a:xfrm>
        </p:spPr>
        <p:txBody>
          <a:bodyPr anchor="b">
            <a:normAutofit/>
          </a:bodyPr>
          <a:lstStyle>
            <a:lvl1pPr>
              <a:defRPr sz="3200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640129" y="1122545"/>
            <a:ext cx="2234998" cy="3866327"/>
          </a:xfrm>
          <a:solidFill>
            <a:schemeClr val="bg1">
              <a:lumMod val="85000"/>
            </a:schemeClr>
          </a:solidFill>
          <a:ln w="9525" cap="sq">
            <a:noFill/>
            <a:miter lim="800000"/>
          </a:ln>
          <a:effectLst/>
        </p:spPr>
        <p:txBody>
          <a:bodyPr anchor="t"/>
          <a:lstStyle>
            <a:lvl1pPr marL="0" indent="0" algn="ctr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r>
              <a:rPr lang="ru-RU"/>
              <a:t>Вставка рисунка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443492" y="3145992"/>
            <a:ext cx="3240286" cy="2003742"/>
          </a:xfrm>
        </p:spPr>
        <p:txBody>
          <a:bodyPr>
            <a:normAutofit/>
          </a:bodyPr>
          <a:lstStyle>
            <a:lvl1pPr marL="0" indent="0" algn="l">
              <a:buNone/>
              <a:defRPr sz="18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ru-RU"/>
              <a:t>Образец текста</a:t>
            </a:r>
            <a:endParaRPr lang="ru-RU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1436664" y="5469859"/>
            <a:ext cx="3252420" cy="320123"/>
          </a:xfrm>
        </p:spPr>
        <p:txBody>
          <a:bodyPr/>
          <a:lstStyle>
            <a:lvl1pPr algn="l">
              <a:defRPr/>
            </a:lvl1pPr>
          </a:lstStyle>
          <a:p>
            <a:fld id="{E1227BFD-C3EC-44E1-A8CF-A9F86E642F5B}" type="datetimeFigureOut">
              <a:rPr lang="ru-RU" smtClean="0"/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1437530" y="318642"/>
            <a:ext cx="3251553" cy="320931"/>
          </a:xfrm>
        </p:spPr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0D10F-7C39-4D76-AF9F-8413217AB6F5}" type="slidenum">
              <a:rPr lang="ru-RU" smtClean="0"/>
            </a:fld>
            <a:endParaRPr lang="ru-RU"/>
          </a:p>
        </p:txBody>
      </p:sp>
      <p:cxnSp>
        <p:nvCxnSpPr>
          <p:cNvPr id="31" name="Straight Connector 30"/>
          <p:cNvCxnSpPr/>
          <p:nvPr/>
        </p:nvCxnSpPr>
        <p:spPr>
          <a:xfrm>
            <a:off x="1441281" y="3143605"/>
            <a:ext cx="3242014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2" name="chimes.wav"/>
          </p:stSnd>
        </p:sndAc>
      </p:transition>
    </mc:Choice>
    <mc:Fallback>
      <p:transition spd="slow">
        <p:fade/>
        <p:sndAc>
          <p:stSnd>
            <p:snd r:embed="rId2" name="chimes.wav"/>
          </p:stSnd>
        </p:sndAc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3" name="Straight Connector 32"/>
          <p:cNvCxnSpPr/>
          <p:nvPr/>
        </p:nvCxnSpPr>
        <p:spPr>
          <a:xfrm>
            <a:off x="1443492" y="1847088"/>
            <a:ext cx="6571343" cy="0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/>
              <a:t>Образец текста</a:t>
            </a:r>
            <a:endParaRPr lang="ru-RU"/>
          </a:p>
          <a:p>
            <a:pPr lvl="1"/>
            <a:r>
              <a:rPr lang="ru-RU"/>
              <a:t>Второй уровень</a:t>
            </a:r>
            <a:endParaRPr lang="ru-RU"/>
          </a:p>
          <a:p>
            <a:pPr lvl="2"/>
            <a:r>
              <a:rPr lang="ru-RU"/>
              <a:t>Третий уровень</a:t>
            </a:r>
            <a:endParaRPr lang="ru-RU"/>
          </a:p>
          <a:p>
            <a:pPr lvl="3"/>
            <a:r>
              <a:rPr lang="ru-RU"/>
              <a:t>Четвертый уровень</a:t>
            </a:r>
            <a:endParaRPr lang="ru-RU"/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227BFD-C3EC-44E1-A8CF-A9F86E642F5B}" type="datetimeFigureOut">
              <a:rPr lang="ru-RU" smtClean="0"/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0D10F-7C39-4D76-AF9F-8413217AB6F5}" type="slidenum">
              <a:rPr lang="ru-RU" smtClean="0"/>
            </a:fld>
            <a:endParaRPr lang="ru-RU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2" name="chimes.wav"/>
          </p:stSnd>
        </p:sndAc>
      </p:transition>
    </mc:Choice>
    <mc:Fallback>
      <p:transition spd="slow">
        <p:fade/>
        <p:sndAc>
          <p:stSnd>
            <p:snd r:embed="rId2" name="chimes.wav"/>
          </p:stSnd>
        </p:sndAc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918029" y="798976"/>
            <a:ext cx="1103027" cy="4659889"/>
          </a:xfrm>
        </p:spPr>
        <p:txBody>
          <a:bodyPr vert="eaVert"/>
          <a:lstStyle>
            <a:lvl1pPr algn="l">
              <a:defRPr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443492" y="798976"/>
            <a:ext cx="5301095" cy="4659889"/>
          </a:xfrm>
        </p:spPr>
        <p:txBody>
          <a:bodyPr vert="eaVert"/>
          <a:lstStyle/>
          <a:p>
            <a:pPr lvl="0"/>
            <a:r>
              <a:rPr lang="ru-RU"/>
              <a:t>Образец текста</a:t>
            </a:r>
            <a:endParaRPr lang="ru-RU"/>
          </a:p>
          <a:p>
            <a:pPr lvl="1"/>
            <a:r>
              <a:rPr lang="ru-RU"/>
              <a:t>Второй уровень</a:t>
            </a:r>
            <a:endParaRPr lang="ru-RU"/>
          </a:p>
          <a:p>
            <a:pPr lvl="2"/>
            <a:r>
              <a:rPr lang="ru-RU"/>
              <a:t>Третий уровень</a:t>
            </a:r>
            <a:endParaRPr lang="ru-RU"/>
          </a:p>
          <a:p>
            <a:pPr lvl="3"/>
            <a:r>
              <a:rPr lang="ru-RU"/>
              <a:t>Четвертый уровень</a:t>
            </a:r>
            <a:endParaRPr lang="ru-RU"/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1227BFD-C3EC-44E1-A8CF-A9F86E642F5B}" type="datetimeFigureOut">
              <a:rPr lang="ru-RU" smtClean="0"/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C50D10F-7C39-4D76-AF9F-8413217AB6F5}" type="slidenum">
              <a:rPr lang="ru-RU" smtClean="0"/>
            </a:fld>
            <a:endParaRPr lang="ru-RU"/>
          </a:p>
        </p:txBody>
      </p:sp>
      <p:cxnSp>
        <p:nvCxnSpPr>
          <p:cNvPr id="15" name="Straight Connector 14"/>
          <p:cNvCxnSpPr/>
          <p:nvPr/>
        </p:nvCxnSpPr>
        <p:spPr>
          <a:xfrm>
            <a:off x="6918028" y="798976"/>
            <a:ext cx="0" cy="4659889"/>
          </a:xfrm>
          <a:prstGeom prst="line">
            <a:avLst/>
          </a:prstGeom>
          <a:ln w="3175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2" name="chimes.wav"/>
          </p:stSnd>
        </p:sndAc>
      </p:transition>
    </mc:Choice>
    <mc:Fallback>
      <p:transition spd="slow">
        <p:fade/>
        <p:sndAc>
          <p:stSnd>
            <p:snd r:embed="rId2" name="chimes.wav"/>
          </p:stSnd>
        </p:sndAc>
      </p:transition>
    </mc:Fallback>
  </mc:AlternateConten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1500" b="1" i="0">
                <a:solidFill>
                  <a:srgbClr val="943735"/>
                </a:solidFill>
                <a:latin typeface="Arial" panose="020B0604020202020204"/>
                <a:cs typeface="Arial" panose="020B0604020202020204"/>
              </a:defRPr>
            </a:lvl1pPr>
          </a:lstStyle>
          <a:p/>
        </p:txBody>
      </p:sp>
      <p:sp>
        <p:nvSpPr>
          <p:cNvPr id="3" name="Holder 3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 kern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Holder 4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kern="0" smtClean="0">
                <a:solidFill>
                  <a:prstClr val="black">
                    <a:tint val="75000"/>
                  </a:prstClr>
                </a:solidFill>
              </a:rPr>
            </a:fld>
            <a:endParaRPr lang="en-US" kern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Holder 5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ru-RU" kern="0" smtClean="0">
                <a:solidFill>
                  <a:prstClr val="black">
                    <a:tint val="75000"/>
                  </a:prstClr>
                </a:solidFill>
              </a:rPr>
            </a:fld>
            <a:endParaRPr lang="ru-RU" kern="0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2" name="chimes.wav"/>
          </p:stSnd>
        </p:sndAc>
      </p:transition>
    </mc:Choice>
    <mc:Fallback>
      <p:transition spd="slow">
        <p:fade/>
        <p:sndAc>
          <p:stSnd>
            <p:snd r:embed="rId2" name="chimes.wav"/>
          </p:stSnd>
        </p:sndAc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9" Type="http://schemas.openxmlformats.org/officeDocument/2006/relationships/slideLayout" Target="../slideLayouts/slideLayout9.xml"/><Relationship Id="rId8" Type="http://schemas.openxmlformats.org/officeDocument/2006/relationships/slideLayout" Target="../slideLayouts/slideLayout8.xml"/><Relationship Id="rId7" Type="http://schemas.openxmlformats.org/officeDocument/2006/relationships/slideLayout" Target="../slideLayouts/slideLayout7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5" Type="http://schemas.openxmlformats.org/officeDocument/2006/relationships/theme" Target="../theme/theme1.xml"/><Relationship Id="rId14" Type="http://schemas.openxmlformats.org/officeDocument/2006/relationships/audio" Target="../media/audio1.wav"/><Relationship Id="rId13" Type="http://schemas.openxmlformats.org/officeDocument/2006/relationships/image" Target="../media/image1.jpeg"/><Relationship Id="rId12" Type="http://schemas.openxmlformats.org/officeDocument/2006/relationships/slideLayout" Target="../slideLayouts/slideLayout12.xml"/><Relationship Id="rId11" Type="http://schemas.openxmlformats.org/officeDocument/2006/relationships/slideLayout" Target="../slideLayouts/slideLayout11.xml"/><Relationship Id="rId10" Type="http://schemas.openxmlformats.org/officeDocument/2006/relationships/slideLayout" Target="../slideLayouts/slideLayout10.xml"/><Relationship Id="rId1" Type="http://schemas.openxmlformats.org/officeDocument/2006/relationships/slideLayout" Target="../slideLayouts/slideLayout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pattFill prst="pct25">
          <a:fgClr>
            <a:srgbClr val="00B0F0"/>
          </a:fgClr>
          <a:bgClr>
            <a:srgbClr val="A7D9FF"/>
          </a:bgClr>
        </a:patt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/>
        </p:nvSpPr>
        <p:spPr>
          <a:xfrm>
            <a:off x="0" y="2015734"/>
            <a:ext cx="9144000" cy="4079520"/>
          </a:xfrm>
          <a:prstGeom prst="rect">
            <a:avLst/>
          </a:prstGeom>
          <a:gradFill flip="none" rotWithShape="1">
            <a:gsLst>
              <a:gs pos="0">
                <a:schemeClr val="bg2">
                  <a:alpha val="0"/>
                </a:schemeClr>
              </a:gs>
              <a:gs pos="100000">
                <a:schemeClr val="bg2"/>
              </a:gs>
            </a:gsLst>
            <a:lin ang="540000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pic>
        <p:nvPicPr>
          <p:cNvPr id="12" name="Picture 11"/>
          <p:cNvPicPr>
            <a:picLocks noChangeAspect="1"/>
          </p:cNvPicPr>
          <p:nvPr/>
        </p:nvPicPr>
        <p:blipFill rotWithShape="1"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500" t="1538" r="12500" b="-1538"/>
          <a:stretch>
            <a:fillRect/>
          </a:stretch>
        </p:blipFill>
        <p:spPr>
          <a:xfrm>
            <a:off x="-1" y="6095255"/>
            <a:ext cx="9144001" cy="774727"/>
          </a:xfrm>
          <a:prstGeom prst="rect">
            <a:avLst/>
          </a:prstGeom>
        </p:spPr>
      </p:pic>
      <p:cxnSp>
        <p:nvCxnSpPr>
          <p:cNvPr id="13" name="Straight Connector 12"/>
          <p:cNvCxnSpPr/>
          <p:nvPr/>
        </p:nvCxnSpPr>
        <p:spPr>
          <a:xfrm>
            <a:off x="0" y="6101127"/>
            <a:ext cx="9144000" cy="0"/>
          </a:xfrm>
          <a:prstGeom prst="line">
            <a:avLst/>
          </a:prstGeom>
          <a:ln w="12700">
            <a:solidFill>
              <a:srgbClr val="000001">
                <a:alpha val="20000"/>
              </a:srgb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443492" y="804522"/>
            <a:ext cx="6571343" cy="1049235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43492" y="2015734"/>
            <a:ext cx="6571343" cy="345061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Edit Master text styles</a:t>
            </a:r>
            <a:endParaRPr lang="en-US" dirty="0"/>
          </a:p>
          <a:p>
            <a:pPr lvl="1"/>
            <a:r>
              <a:rPr lang="en-US" dirty="0"/>
              <a:t>Second level</a:t>
            </a:r>
            <a:endParaRPr lang="en-US" dirty="0"/>
          </a:p>
          <a:p>
            <a:pPr lvl="2"/>
            <a:r>
              <a:rPr lang="en-US" dirty="0"/>
              <a:t>Third level</a:t>
            </a:r>
            <a:endParaRPr lang="en-US" dirty="0"/>
          </a:p>
          <a:p>
            <a:pPr lvl="3"/>
            <a:r>
              <a:rPr lang="en-US" dirty="0"/>
              <a:t>Fourth level</a:t>
            </a:r>
            <a:endParaRPr lang="en-US" dirty="0"/>
          </a:p>
          <a:p>
            <a:pPr lvl="4"/>
            <a:r>
              <a:rPr lang="en-US" dirty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5646543" y="330370"/>
            <a:ext cx="2368292" cy="30920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1227BFD-C3EC-44E1-A8CF-A9F86E642F5B}" type="datetimeFigureOut">
              <a:rPr lang="ru-RU" smtClean="0"/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443491" y="329310"/>
            <a:ext cx="4034004" cy="30920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87726" y="798973"/>
            <a:ext cx="795746" cy="503578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r">
              <a:defRPr sz="2800">
                <a:solidFill>
                  <a:schemeClr val="accent1"/>
                </a:solidFill>
              </a:defRPr>
            </a:lvl1pPr>
          </a:lstStyle>
          <a:p>
            <a:fld id="{7C50D10F-7C39-4D76-AF9F-8413217AB6F5}" type="slidenum">
              <a:rPr lang="ru-RU" smtClean="0"/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14" name="chimes.wav"/>
          </p:stSnd>
        </p:sndAc>
      </p:transition>
    </mc:Choice>
    <mc:Fallback>
      <p:transition spd="slow">
        <p:fade/>
        <p:sndAc>
          <p:stSnd>
            <p:snd r:embed="rId14" name="chimes.wav"/>
          </p:stSnd>
        </p:sndAc>
      </p:transition>
    </mc:Fallback>
  </mc:AlternateConten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200" b="0" i="0" kern="1200" cap="all">
          <a:solidFill>
            <a:schemeClr val="tx1"/>
          </a:solidFill>
          <a:effectLst/>
          <a:latin typeface="+mj-lt"/>
          <a:ea typeface="+mj-ea"/>
          <a:cs typeface="+mj-cs"/>
        </a:defRPr>
      </a:lvl1pPr>
    </p:titleStyle>
    <p:bodyStyle>
      <a:lvl1pPr marL="228600" indent="-228600" algn="l" defTabSz="685800" rtl="0" eaLnBrk="1" latinLnBrk="0" hangingPunct="1">
        <a:lnSpc>
          <a:spcPct val="120000"/>
        </a:lnSpc>
        <a:spcBef>
          <a:spcPts val="10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20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1pPr>
      <a:lvl2pPr marL="685800" indent="-228600" algn="l" defTabSz="6858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600" kern="1200" cap="none" baseline="0">
          <a:solidFill>
            <a:schemeClr val="tx1"/>
          </a:solidFill>
          <a:effectLst/>
          <a:latin typeface="+mn-lt"/>
          <a:ea typeface="+mn-ea"/>
          <a:cs typeface="+mn-cs"/>
        </a:defRPr>
      </a:lvl2pPr>
      <a:lvl3pPr marL="1143000" indent="-228600" algn="l" defTabSz="6858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6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3pPr>
      <a:lvl4pPr marL="1600200" indent="-228600" algn="l" defTabSz="6858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400" kern="1200" cap="none" baseline="0">
          <a:solidFill>
            <a:schemeClr val="tx1"/>
          </a:solidFill>
          <a:effectLst/>
          <a:latin typeface="+mn-lt"/>
          <a:ea typeface="+mn-ea"/>
          <a:cs typeface="+mn-cs"/>
        </a:defRPr>
      </a:lvl4pPr>
      <a:lvl5pPr marL="2057400" indent="-228600" algn="l" defTabSz="6858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200" kern="1200" cap="none">
          <a:solidFill>
            <a:schemeClr val="tx1"/>
          </a:solidFill>
          <a:effectLst/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200" kern="1200">
          <a:solidFill>
            <a:schemeClr val="tx1"/>
          </a:solidFill>
          <a:effectLst/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200" kern="1200">
          <a:solidFill>
            <a:schemeClr val="tx1"/>
          </a:solidFill>
          <a:effectLst/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200" kern="1200" baseline="0">
          <a:solidFill>
            <a:schemeClr val="tx1"/>
          </a:solidFill>
          <a:effectLst/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accent1"/>
        </a:buClr>
        <a:buSzPct val="100000"/>
        <a:buFont typeface="Arial" panose="020B0604020202020204" pitchFamily="34" charset="0"/>
        <a:buChar char="•"/>
        <a:defRPr sz="1200" kern="1200" baseline="0">
          <a:solidFill>
            <a:schemeClr val="tx1"/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7" Type="http://schemas.openxmlformats.org/officeDocument/2006/relationships/slideLayout" Target="../slideLayouts/slideLayout1.xml"/><Relationship Id="rId6" Type="http://schemas.openxmlformats.org/officeDocument/2006/relationships/audio" Target="../media/audio1.wav"/><Relationship Id="rId5" Type="http://schemas.openxmlformats.org/officeDocument/2006/relationships/image" Target="../media/image6.png"/><Relationship Id="rId4" Type="http://schemas.openxmlformats.org/officeDocument/2006/relationships/image" Target="../media/image5.jpeg"/><Relationship Id="rId3" Type="http://schemas.openxmlformats.org/officeDocument/2006/relationships/image" Target="../media/image4.jpeg"/><Relationship Id="rId2" Type="http://schemas.microsoft.com/office/2007/relationships/hdphoto" Target="../media/image3.wdp"/><Relationship Id="rId1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audio1.wav"/><Relationship Id="rId1" Type="http://schemas.openxmlformats.org/officeDocument/2006/relationships/image" Target="../media/image4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audio1.wav"/><Relationship Id="rId1" Type="http://schemas.openxmlformats.org/officeDocument/2006/relationships/hyperlink" Target="https://uslugi.admtyumen.ru/lk/catalog/grServices/service.htm?id=618@egServiceTarget&amp;ysclid=m85rvbzx1p828221627" TargetMode="External"/></Relationships>
</file>

<file path=ppt/slides/_rels/slide4.xml.rels><?xml version="1.0" encoding="UTF-8" standalone="yes"?>
<Relationships xmlns="http://schemas.openxmlformats.org/package/2006/relationships"><Relationship Id="rId9" Type="http://schemas.openxmlformats.org/officeDocument/2006/relationships/slideLayout" Target="../slideLayouts/slideLayout2.xml"/><Relationship Id="rId8" Type="http://schemas.openxmlformats.org/officeDocument/2006/relationships/audio" Target="../media/audio1.wav"/><Relationship Id="rId7" Type="http://schemas.openxmlformats.org/officeDocument/2006/relationships/image" Target="../media/image13.jpeg"/><Relationship Id="rId6" Type="http://schemas.openxmlformats.org/officeDocument/2006/relationships/image" Target="../media/image12.jpeg"/><Relationship Id="rId5" Type="http://schemas.openxmlformats.org/officeDocument/2006/relationships/image" Target="../media/image11.jpeg"/><Relationship Id="rId4" Type="http://schemas.microsoft.com/office/2007/relationships/hdphoto" Target="../media/image10.wdp"/><Relationship Id="rId3" Type="http://schemas.openxmlformats.org/officeDocument/2006/relationships/image" Target="../media/image9.png"/><Relationship Id="rId2" Type="http://schemas.openxmlformats.org/officeDocument/2006/relationships/image" Target="../media/image8.jpeg"/><Relationship Id="rId1" Type="http://schemas.openxmlformats.org/officeDocument/2006/relationships/image" Target="../media/image7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audio" Target="../media/audio1.wav"/><Relationship Id="rId1" Type="http://schemas.openxmlformats.org/officeDocument/2006/relationships/image" Target="../media/image14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audio" Target="../media/audio1.wav"/><Relationship Id="rId1" Type="http://schemas.openxmlformats.org/officeDocument/2006/relationships/image" Target="../media/image15.jpeg"/></Relationships>
</file>

<file path=ppt/slides/_rels/slide7.xml.rels><?xml version="1.0" encoding="UTF-8" standalone="yes"?>
<Relationships xmlns="http://schemas.openxmlformats.org/package/2006/relationships"><Relationship Id="rId5" Type="http://schemas.openxmlformats.org/officeDocument/2006/relationships/slideLayout" Target="../slideLayouts/slideLayout12.xml"/><Relationship Id="rId4" Type="http://schemas.openxmlformats.org/officeDocument/2006/relationships/audio" Target="../media/audio1.wav"/><Relationship Id="rId3" Type="http://schemas.openxmlformats.org/officeDocument/2006/relationships/image" Target="../media/image18.jpeg"/><Relationship Id="rId2" Type="http://schemas.openxmlformats.org/officeDocument/2006/relationships/image" Target="../media/image17.jpeg"/><Relationship Id="rId1" Type="http://schemas.openxmlformats.org/officeDocument/2006/relationships/image" Target="../media/image16.jpeg"/></Relationships>
</file>

<file path=ppt/slides/_rels/slide8.xml.rels><?xml version="1.0" encoding="UTF-8" standalone="yes"?>
<Relationships xmlns="http://schemas.openxmlformats.org/package/2006/relationships"><Relationship Id="rId5" Type="http://schemas.openxmlformats.org/officeDocument/2006/relationships/slideLayout" Target="../slideLayouts/slideLayout12.xml"/><Relationship Id="rId4" Type="http://schemas.openxmlformats.org/officeDocument/2006/relationships/audio" Target="../media/audio1.wav"/><Relationship Id="rId3" Type="http://schemas.openxmlformats.org/officeDocument/2006/relationships/image" Target="../media/image21.jpeg"/><Relationship Id="rId2" Type="http://schemas.openxmlformats.org/officeDocument/2006/relationships/image" Target="../media/image20.jpeg"/><Relationship Id="rId1" Type="http://schemas.openxmlformats.org/officeDocument/2006/relationships/image" Target="../media/image19.jpe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audio" Target="../media/audio1.wav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audio" Target="../media/audio1.wav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975623" y="711860"/>
            <a:ext cx="7890396" cy="2717140"/>
          </a:xfrm>
        </p:spPr>
        <p:txBody>
          <a:bodyPr>
            <a:normAutofit/>
          </a:bodyPr>
          <a:lstStyle/>
          <a:p>
            <a:pPr algn="ctr"/>
            <a:r>
              <a:rPr lang="ru-RU" sz="4000" b="1" i="1" dirty="0">
                <a:solidFill>
                  <a:srgbClr val="002060"/>
                </a:solidFill>
              </a:rPr>
              <a:t> </a:t>
            </a:r>
            <a:r>
              <a:rPr lang="ru-RU" sz="4000" b="1" dirty="0">
                <a:solidFill>
                  <a:srgbClr val="002060"/>
                </a:solidFill>
                <a:latin typeface="NSimSun" panose="02010609030101010101" pitchFamily="49" charset="-122"/>
                <a:ea typeface="NSimSun" panose="02010609030101010101" pitchFamily="49" charset="-122"/>
              </a:rPr>
              <a:t>ЛЕТНЯЯ  ОЗДОРОВИТЕЛЬНАЯ КАМПАНИЯ 2025</a:t>
            </a:r>
            <a:endParaRPr lang="ru-RU" sz="4000" dirty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NSimSun" panose="02010609030101010101" pitchFamily="49" charset="-122"/>
              <a:ea typeface="NSimSun" panose="02010609030101010101" pitchFamily="49" charset="-122"/>
            </a:endParaRPr>
          </a:p>
        </p:txBody>
      </p:sp>
      <p:sp>
        <p:nvSpPr>
          <p:cNvPr id="4" name="Прямоугольник 3"/>
          <p:cNvSpPr/>
          <p:nvPr/>
        </p:nvSpPr>
        <p:spPr>
          <a:xfrm>
            <a:off x="1475656" y="207971"/>
            <a:ext cx="7056784" cy="52197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1400" dirty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</a:rPr>
              <a:t> ИШИМСКИЙ МУНИЦИПАЛЬНЫЙ РАЙОН</a:t>
            </a:r>
            <a:endParaRPr lang="ru-RU" sz="1400" dirty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+mj-lt"/>
            </a:endParaRPr>
          </a:p>
          <a:p>
            <a:pPr algn="ctr"/>
            <a:r>
              <a:rPr lang="ru-RU" sz="1400" dirty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</a:rPr>
              <a:t>ФИЛИАЛ «МАОУ ГАГАРИНСКАЯ СОШ» – КлепиковскаяООШ  </a:t>
            </a:r>
            <a:endParaRPr lang="ru-RU" sz="1400" dirty="0">
              <a:solidFill>
                <a:srgbClr val="00206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+mj-lt"/>
            </a:endParaRPr>
          </a:p>
        </p:txBody>
      </p:sp>
      <p:sp>
        <p:nvSpPr>
          <p:cNvPr id="6" name="Подзаголовок 2"/>
          <p:cNvSpPr txBox="1"/>
          <p:nvPr/>
        </p:nvSpPr>
        <p:spPr>
          <a:xfrm>
            <a:off x="2411762" y="3645026"/>
            <a:ext cx="6454257" cy="936102"/>
          </a:xfrm>
          <a:prstGeom prst="rect">
            <a:avLst/>
          </a:prstGeom>
        </p:spPr>
        <p:txBody>
          <a:bodyPr vert="horz" lIns="91440" tIns="91440" rIns="91440" bIns="91440" rtlCol="0">
            <a:noAutofit/>
          </a:bodyPr>
          <a:lstStyle>
            <a:lvl1pPr marL="0" indent="0" algn="l" defTabSz="685800" rtl="0" eaLnBrk="1" latinLnBrk="0" hangingPunct="1">
              <a:lnSpc>
                <a:spcPct val="120000"/>
              </a:lnSpc>
              <a:spcBef>
                <a:spcPts val="10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600" b="0" kern="1200" cap="all" baseline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1pPr>
            <a:lvl2pPr marL="342900" indent="0" algn="ctr" defTabSz="6858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500" kern="1200" cap="none" baseline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2pPr>
            <a:lvl3pPr marL="685800" indent="0" algn="ctr" defTabSz="6858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350" kern="1200" cap="none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3pPr>
            <a:lvl4pPr marL="1028700" indent="0" algn="ctr" defTabSz="6858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200" kern="1200" cap="none" baseline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4pPr>
            <a:lvl5pPr marL="1371600" indent="0" algn="ctr" defTabSz="6858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200" kern="1200" cap="none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5pPr>
            <a:lvl6pPr marL="1714500" indent="0" algn="ctr" defTabSz="9144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200" kern="120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6pPr>
            <a:lvl7pPr marL="2057400" indent="0" algn="ctr" defTabSz="9144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200" kern="120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7pPr>
            <a:lvl8pPr marL="2400300" indent="0" algn="ctr" defTabSz="9144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200" kern="1200" baseline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8pPr>
            <a:lvl9pPr marL="2743200" indent="0" algn="ctr" defTabSz="9144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200" kern="1200" baseline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9pPr>
          </a:lstStyle>
          <a:p>
            <a:pPr algn="r"/>
            <a:endParaRPr lang="ru-RU" sz="1200" b="1" i="1" dirty="0">
              <a:solidFill>
                <a:srgbClr val="002F8E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grpSp>
        <p:nvGrpSpPr>
          <p:cNvPr id="11" name="Группа 10"/>
          <p:cNvGrpSpPr/>
          <p:nvPr/>
        </p:nvGrpSpPr>
        <p:grpSpPr>
          <a:xfrm>
            <a:off x="277981" y="142565"/>
            <a:ext cx="1728192" cy="1027159"/>
            <a:chOff x="238017" y="163501"/>
            <a:chExt cx="1666116" cy="1625929"/>
          </a:xfrm>
        </p:grpSpPr>
        <p:pic>
          <p:nvPicPr>
            <p:cNvPr id="12" name="Рисунок 11" descr="https://papik.pro/uploads/posts/2022-01/1643629888_52-papik-pro-p-logotip-ruki-55.png" title="ОТДЫХ  25 ИМР"/>
            <p:cNvPicPr>
              <a:picLocks noChangeAspect="1"/>
            </p:cNvPicPr>
            <p:nvPr/>
          </p:nvPicPr>
          <p:blipFill rotWithShape="1">
            <a:blip r:embed="rId1" cstate="print">
              <a:extLst>
                <a:ext uri="{BEBA8EAE-BF5A-486C-A8C5-ECC9F3942E4B}">
                  <a14:imgProps xmlns:a14="http://schemas.microsoft.com/office/drawing/2010/main">
                    <a14:imgLayer r:embed="rId2">
                      <a14:imgEffect>
                        <a14:colorTemperature colorTemp="72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9685" t="2530" r="12126" b="-18147"/>
            <a:stretch>
              <a:fillRect/>
            </a:stretch>
          </p:blipFill>
          <p:spPr bwMode="auto">
            <a:xfrm>
              <a:off x="238017" y="163501"/>
              <a:ext cx="1666116" cy="1604337"/>
            </a:xfrm>
            <a:prstGeom prst="snip2DiagRect">
              <a:avLst/>
            </a:prstGeom>
            <a:solidFill>
              <a:srgbClr val="FFFFFF">
                <a:shade val="85000"/>
              </a:srgbClr>
            </a:solidFill>
            <a:ln w="88900" cap="sq" cmpd="sng" algn="ctr">
              <a:solidFill>
                <a:srgbClr val="FFFFFF"/>
              </a:solidFill>
              <a:prstDash val="solid"/>
              <a:miter lim="800000"/>
              <a:headEnd type="none" w="med" len="med"/>
              <a:tailEnd type="none" w="med" len="med"/>
            </a:ln>
            <a:effectLst>
              <a:outerShdw blurRad="88900" algn="tl" rotWithShape="0">
                <a:srgbClr val="000000">
                  <a:alpha val="45000"/>
                </a:srgbClr>
              </a:outerShdw>
            </a:effectLst>
            <a:scene3d>
              <a:camera prst="orthographicFront"/>
              <a:lightRig rig="twoPt" dir="t">
                <a:rot lat="0" lon="0" rev="7200000"/>
              </a:lightRig>
            </a:scene3d>
            <a:sp3d>
              <a:bevelT w="25400" h="19050"/>
              <a:contourClr>
                <a:srgbClr val="FFFFFF"/>
              </a:contourClr>
            </a:sp3d>
          </p:spPr>
        </p:pic>
        <p:sp>
          <p:nvSpPr>
            <p:cNvPr id="13" name="Надпись 6"/>
            <p:cNvSpPr txBox="1"/>
            <p:nvPr/>
          </p:nvSpPr>
          <p:spPr>
            <a:xfrm>
              <a:off x="350520" y="1577340"/>
              <a:ext cx="1333500" cy="212090"/>
            </a:xfrm>
            <a:prstGeom prst="rect">
              <a:avLst/>
            </a:prstGeom>
            <a:solidFill>
              <a:prstClr val="white"/>
            </a:solidFill>
            <a:ln>
              <a:noFill/>
            </a:ln>
          </p:spPr>
          <p:txBody>
            <a:bodyPr rot="0" spcFirstLastPara="0" vert="horz" wrap="square" lIns="0" tIns="0" rIns="0" bIns="0" numCol="1" spcCol="0" rtlCol="0" fromWordArt="0" anchor="t" anchorCtr="0" forceAA="0" compatLnSpc="1">
              <a:noAutofit/>
            </a:bodyPr>
            <a:lstStyle/>
            <a:p>
              <a:pPr>
                <a:spcAft>
                  <a:spcPts val="1000"/>
                </a:spcAft>
              </a:pPr>
              <a:r>
                <a:rPr lang="ru-RU" sz="800" b="1" i="1">
                  <a:solidFill>
                    <a:srgbClr val="1F3864"/>
                  </a:solidFill>
                  <a:effectLst/>
                  <a:latin typeface="Harlow Solid Italic" panose="04030604020F02020D02" pitchFamily="82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ru-RU" sz="500" b="1" i="1">
                  <a:solidFill>
                    <a:srgbClr val="1F3864"/>
                  </a:solidFill>
                  <a:effectLst/>
                  <a:latin typeface="Harlow Solid Italic" panose="04030604020F02020D02" pitchFamily="82" charset="0"/>
                  <a:ea typeface="Calibri" panose="020F0502020204030204" pitchFamily="34" charset="0"/>
                  <a:cs typeface="Times New Roman" panose="02020603050405020304" pitchFamily="18" charset="0"/>
                </a:rPr>
                <a:t>1</a:t>
              </a:r>
              <a:r>
                <a:rPr lang="ru-RU" sz="500" b="1" i="1">
                  <a:solidFill>
                    <a:srgbClr val="1F3864"/>
                  </a:solidFill>
                  <a:effectLst/>
                  <a:latin typeface="Cambria" panose="02040503050406030204" pitchFamily="18" charset="0"/>
                  <a:ea typeface="Calibri" panose="020F0502020204030204" pitchFamily="34" charset="0"/>
                  <a:cs typeface="Cambria" panose="02040503050406030204" pitchFamily="18" charset="0"/>
                </a:rPr>
                <a:t>ИШИМСКИЙ</a:t>
              </a:r>
              <a:r>
                <a:rPr lang="ru-RU" sz="500" b="1" i="1">
                  <a:solidFill>
                    <a:srgbClr val="1F3864"/>
                  </a:solidFill>
                  <a:effectLst/>
                  <a:latin typeface="Harlow Solid Italic" panose="04030604020F02020D02" pitchFamily="82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ru-RU" sz="500" b="1" i="1">
                  <a:solidFill>
                    <a:srgbClr val="1F3864"/>
                  </a:solidFill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МУНИЦИПАЛЬНЫЙ</a:t>
              </a:r>
              <a:r>
                <a:rPr lang="ru-RU" sz="500" b="1" i="1">
                  <a:solidFill>
                    <a:srgbClr val="1F3864"/>
                  </a:solidFill>
                  <a:effectLst/>
                  <a:latin typeface="Harlow Solid Italic" panose="04030604020F02020D02" pitchFamily="82" charset="0"/>
                  <a:ea typeface="Calibri" panose="020F0502020204030204" pitchFamily="34" charset="0"/>
                  <a:cs typeface="Times New Roman" panose="02020603050405020304" pitchFamily="18" charset="0"/>
                </a:rPr>
                <a:t> </a:t>
              </a:r>
              <a:r>
                <a:rPr lang="ru-RU" sz="500" b="1" i="1">
                  <a:solidFill>
                    <a:srgbClr val="1F3864"/>
                  </a:solidFill>
                  <a:effectLst/>
                  <a:latin typeface="Cambria" panose="02040503050406030204" pitchFamily="18" charset="0"/>
                  <a:ea typeface="Calibri" panose="020F0502020204030204" pitchFamily="34" charset="0"/>
                  <a:cs typeface="Cambria" panose="02040503050406030204" pitchFamily="18" charset="0"/>
                </a:rPr>
                <a:t>РАЙОН</a:t>
              </a:r>
              <a:endParaRPr lang="ru-RU" sz="900" i="1">
                <a:solidFill>
                  <a:srgbClr val="44546A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endParaRPr>
            </a:p>
          </p:txBody>
        </p:sp>
        <p:sp>
          <p:nvSpPr>
            <p:cNvPr id="14" name="Надпись 7"/>
            <p:cNvSpPr txBox="1"/>
            <p:nvPr/>
          </p:nvSpPr>
          <p:spPr>
            <a:xfrm>
              <a:off x="868680" y="1264920"/>
              <a:ext cx="525780" cy="360680"/>
            </a:xfrm>
            <a:prstGeom prst="rect">
              <a:avLst/>
            </a:prstGeom>
            <a:noFill/>
            <a:ln>
              <a:noFill/>
            </a:ln>
          </p:spPr>
          <p:txBody>
            <a:bodyPr rot="0" spcFirstLastPara="0" vert="horz" wrap="square" lIns="0" tIns="0" rIns="0" bIns="0" numCol="1" spcCol="0" rtlCol="0" fromWordArt="0" anchor="t" anchorCtr="0" forceAA="0" compatLnSpc="1">
              <a:noAutofit/>
            </a:bodyPr>
            <a:lstStyle/>
            <a:p>
              <a:pPr>
                <a:spcAft>
                  <a:spcPts val="1000"/>
                </a:spcAft>
              </a:pPr>
              <a:r>
                <a:rPr lang="ru-RU" sz="1600" i="1">
                  <a:solidFill>
                    <a:srgbClr val="002060"/>
                  </a:solidFill>
                  <a:effectLst/>
                  <a:latin typeface="Times New Roman" panose="02020603050405020304" pitchFamily="18" charset="0"/>
                  <a:ea typeface="Calibri" panose="020F0502020204030204" pitchFamily="34" charset="0"/>
                  <a:cs typeface="Times New Roman" panose="02020603050405020304" pitchFamily="18" charset="0"/>
                </a:rPr>
                <a:t>2025 </a:t>
              </a:r>
              <a:endParaRPr lang="ru-RU" sz="900" i="1">
                <a:solidFill>
                  <a:srgbClr val="44546A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endParaRPr>
            </a:p>
          </p:txBody>
        </p:sp>
      </p:grpSp>
      <p:pic>
        <p:nvPicPr>
          <p:cNvPr id="17" name="Picture 2" descr="Picture background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9515" y="5229200"/>
            <a:ext cx="8924969" cy="145650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2" descr="https://ipk19.ru/upload/iblock/ffe/0250mk7im2ui704atluji8ffpr0r04bw/photo_2025_02_06_10_21_45.jpg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9515" y="4127343"/>
            <a:ext cx="1563975" cy="907569"/>
          </a:xfrm>
          <a:prstGeom prst="rect">
            <a:avLst/>
          </a:prstGeom>
          <a:solidFill>
            <a:srgbClr val="A7D9FF"/>
          </a:solidFill>
        </p:spPr>
      </p:pic>
      <p:pic>
        <p:nvPicPr>
          <p:cNvPr id="10" name="Picture 2" descr="https://icovt.ru/uploads/s/o/6/4/o64gwfkpf9uv/img/full_FnZ9myEd.pn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03648" y="3753663"/>
            <a:ext cx="943980" cy="720079"/>
          </a:xfrm>
          <a:prstGeom prst="rect">
            <a:avLst/>
          </a:prstGeom>
          <a:solidFill>
            <a:srgbClr val="A7D9FF"/>
          </a:solidFill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6" name="chimes.wav"/>
          </p:stSnd>
        </p:sndAc>
      </p:transition>
    </mc:Choice>
    <mc:Fallback>
      <p:transition spd="slow">
        <p:fade/>
        <p:sndAc>
          <p:stSnd>
            <p:snd r:embed="rId6" name="chimes.wav"/>
          </p:stSnd>
        </p:sndAc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323215" y="404495"/>
            <a:ext cx="8712835" cy="1421130"/>
          </a:xfrm>
        </p:spPr>
        <p:txBody>
          <a:bodyPr>
            <a:noAutofit/>
          </a:bodyPr>
          <a:lstStyle/>
          <a:p>
            <a:pPr marL="0" indent="0">
              <a:lnSpc>
                <a:spcPct val="100000"/>
              </a:lnSpc>
              <a:spcBef>
                <a:spcPts val="600"/>
              </a:spcBef>
              <a:buNone/>
            </a:pPr>
            <a:r>
              <a:rPr lang="ru-RU" sz="2400" b="1" i="1" spc="75" dirty="0">
                <a:solidFill>
                  <a:srgbClr val="002060"/>
                </a:solidFill>
                <a:latin typeface="Monotype Corsiva" panose="03010101010201010101" pitchFamily="66" charset="0"/>
                <a:ea typeface="+mj-ea"/>
                <a:cs typeface="Times New Roman" panose="02020603050405020304" pitchFamily="18" charset="0"/>
              </a:rPr>
              <a:t>Место организации лагеря: здание </a:t>
            </a:r>
            <a:r>
              <a:rPr lang="ru-RU" sz="2400" b="1" i="1" spc="75" dirty="0" err="1">
                <a:solidFill>
                  <a:srgbClr val="002060"/>
                </a:solidFill>
                <a:latin typeface="Monotype Corsiva" panose="03010101010201010101" pitchFamily="66" charset="0"/>
                <a:ea typeface="+mj-ea"/>
                <a:cs typeface="Times New Roman" panose="02020603050405020304" pitchFamily="18" charset="0"/>
              </a:rPr>
              <a:t>Клепиковской </a:t>
            </a:r>
            <a:r>
              <a:rPr lang="ru-RU" sz="2400" b="1" i="1" spc="75" dirty="0">
                <a:solidFill>
                  <a:srgbClr val="002060"/>
                </a:solidFill>
                <a:latin typeface="Monotype Corsiva" panose="03010101010201010101" pitchFamily="66" charset="0"/>
                <a:ea typeface="+mj-ea"/>
                <a:cs typeface="Times New Roman" panose="02020603050405020304" pitchFamily="18" charset="0"/>
              </a:rPr>
              <a:t>школы</a:t>
            </a:r>
            <a:endParaRPr lang="ru-RU" sz="2400" b="1" i="1" spc="75" dirty="0">
              <a:solidFill>
                <a:srgbClr val="002060"/>
              </a:solidFill>
              <a:latin typeface="Monotype Corsiva" panose="03010101010201010101" pitchFamily="66" charset="0"/>
              <a:ea typeface="+mj-ea"/>
              <a:cs typeface="Times New Roman" panose="02020603050405020304" pitchFamily="18" charset="0"/>
            </a:endParaRPr>
          </a:p>
          <a:p>
            <a:pPr marL="0" indent="0">
              <a:lnSpc>
                <a:spcPct val="100000"/>
              </a:lnSpc>
              <a:spcBef>
                <a:spcPts val="600"/>
              </a:spcBef>
              <a:buNone/>
            </a:pPr>
            <a:r>
              <a:rPr lang="ru-RU" sz="2400" b="1" i="1" spc="75" dirty="0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Контактный </a:t>
            </a:r>
            <a:r>
              <a:rPr lang="ru-RU" b="1" i="1" spc="75" dirty="0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телефон</a:t>
            </a:r>
            <a:r>
              <a:rPr lang="ru-RU" sz="2400" b="1" i="1" spc="75" dirty="0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 3-14-38</a:t>
            </a:r>
            <a:endParaRPr lang="ru-RU" sz="2400" b="1" i="1" spc="75" dirty="0">
              <a:solidFill>
                <a:srgbClr val="00206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pPr marL="0" indent="0">
              <a:lnSpc>
                <a:spcPct val="100000"/>
              </a:lnSpc>
              <a:spcBef>
                <a:spcPts val="600"/>
              </a:spcBef>
              <a:buNone/>
            </a:pPr>
            <a:r>
              <a:rPr lang="ru-RU" sz="2400" b="1" i="1" spc="75" dirty="0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Руководитель: заведующий филиала Ключникова Н.С. </a:t>
            </a:r>
            <a:endParaRPr lang="ru-RU" sz="2400" b="1" i="1" spc="75" dirty="0">
              <a:solidFill>
                <a:srgbClr val="00206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ru-RU" b="1" i="1" spc="75" dirty="0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Начальник лагеря: </a:t>
            </a:r>
            <a:r>
              <a:rPr lang="ru-RU" b="1" i="1" spc="75" dirty="0" err="1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Ключникова Л.А.</a:t>
            </a:r>
            <a:endParaRPr lang="ru-RU" b="1" i="1" spc="75" dirty="0">
              <a:solidFill>
                <a:srgbClr val="00206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r>
              <a:rPr lang="ru-RU" b="1" i="1" spc="75" dirty="0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3 смена Ключникова Людмила Анатольевна</a:t>
            </a:r>
            <a:endParaRPr lang="ru-RU" b="1" i="1" spc="75" dirty="0">
              <a:solidFill>
                <a:srgbClr val="00206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ru-RU" b="1" i="1" spc="75" dirty="0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Время работы лагеря :</a:t>
            </a:r>
            <a:endParaRPr lang="ru-RU" b="1" i="1" spc="75" dirty="0">
              <a:solidFill>
                <a:srgbClr val="00206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pPr>
              <a:buFont typeface="Wingdings" panose="05000000000000000000" pitchFamily="2" charset="2"/>
              <a:buChar char="v"/>
            </a:pPr>
            <a:r>
              <a:rPr lang="ru-RU" b="1" i="1" spc="75" dirty="0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 3 смена с 23 июля по 12 августа 2025г.</a:t>
            </a:r>
            <a:endParaRPr lang="ru-RU" b="1" i="1" spc="75" dirty="0">
              <a:solidFill>
                <a:srgbClr val="00206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endParaRPr lang="ru-RU" b="1" i="1" spc="75" dirty="0">
              <a:solidFill>
                <a:srgbClr val="00206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endParaRPr lang="ru-RU" sz="2800" b="1" i="1" spc="75" dirty="0">
              <a:solidFill>
                <a:srgbClr val="002060"/>
              </a:solidFill>
              <a:latin typeface="Monotype Corsiva" panose="03010101010201010101" pitchFamily="66" charset="0"/>
              <a:ea typeface="+mj-ea"/>
              <a:cs typeface="Times New Roman" panose="02020603050405020304" pitchFamily="18" charset="0"/>
            </a:endParaRPr>
          </a:p>
          <a:p>
            <a:pPr marL="0" indent="0">
              <a:buNone/>
            </a:pPr>
            <a:endParaRPr lang="ru-RU" sz="2400" b="1" i="1" spc="75" dirty="0">
              <a:solidFill>
                <a:srgbClr val="002060"/>
              </a:solidFill>
              <a:latin typeface="Monotype Corsiva" panose="03010101010201010101" pitchFamily="66" charset="0"/>
              <a:ea typeface="+mj-ea"/>
              <a:cs typeface="Times New Roman" panose="02020603050405020304" pitchFamily="18" charset="0"/>
            </a:endParaRPr>
          </a:p>
        </p:txBody>
      </p:sp>
      <p:pic>
        <p:nvPicPr>
          <p:cNvPr id="2050" name="Picture 2" descr="Picture background"/>
          <p:cNvPicPr>
            <a:picLocks noChangeAspect="1" noChangeArrowheads="1"/>
          </p:cNvPicPr>
          <p:nvPr/>
        </p:nvPicPr>
        <p:blipFill>
          <a:blip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7504" y="4869160"/>
            <a:ext cx="8928992" cy="184482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Заголовок 3"/>
          <p:cNvSpPr>
            <a:spLocks noGrp="1"/>
          </p:cNvSpPr>
          <p:nvPr>
            <p:ph type="title"/>
          </p:nvPr>
        </p:nvSpPr>
        <p:spPr>
          <a:xfrm>
            <a:off x="251519" y="0"/>
            <a:ext cx="8623181" cy="1268760"/>
          </a:xfrm>
          <a:noFill/>
        </p:spPr>
        <p:txBody>
          <a:bodyPr>
            <a:noAutofit/>
          </a:bodyPr>
          <a:lstStyle/>
          <a:p>
            <a:pPr algn="ctr"/>
            <a:r>
              <a:rPr lang="ru-RU" sz="2800" b="1" i="1" dirty="0">
                <a:solidFill>
                  <a:srgbClr val="002060"/>
                </a:solidFill>
              </a:rPr>
              <a:t>Организационные данные </a:t>
            </a:r>
            <a:endParaRPr lang="ru-RU" sz="2800" b="1" i="1" dirty="0">
              <a:solidFill>
                <a:srgbClr val="002060"/>
              </a:solidFill>
            </a:endParaRPr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2" name="chimes.wav"/>
          </p:stSnd>
        </p:sndAc>
      </p:transition>
    </mc:Choice>
    <mc:Fallback>
      <p:transition spd="slow">
        <p:fade/>
        <p:sndAc>
          <p:stSnd>
            <p:snd r:embed="rId2" name="chimes.wav"/>
          </p:stSnd>
        </p:sndAc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260409" y="-2274"/>
            <a:ext cx="8452557" cy="5328592"/>
          </a:xfrm>
        </p:spPr>
        <p:txBody>
          <a:bodyPr>
            <a:noAutofit/>
          </a:bodyPr>
          <a:lstStyle/>
          <a:p>
            <a:pPr marL="0" indent="0">
              <a:lnSpc>
                <a:spcPct val="100000"/>
              </a:lnSpc>
              <a:spcBef>
                <a:spcPts val="600"/>
              </a:spcBef>
              <a:buNone/>
            </a:pPr>
            <a:endParaRPr lang="ru-RU" sz="2400" b="1" i="1" spc="75" dirty="0">
              <a:solidFill>
                <a:srgbClr val="00206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ru-RU" b="1" i="1" spc="75" dirty="0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Сроки подачи заявления : с  22 апреля по 23 мая 2025г.</a:t>
            </a:r>
            <a:endParaRPr lang="ru-RU" b="1" i="1" spc="75" dirty="0">
              <a:solidFill>
                <a:srgbClr val="00206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ru-RU" b="1" i="1" spc="75" dirty="0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Бланк заявления: </a:t>
            </a:r>
            <a:r>
              <a:rPr lang="en-US" b="1" i="1" spc="75" dirty="0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http://gagarinososh.ru/otdyh-2025/</a:t>
            </a:r>
            <a:endParaRPr lang="ru-RU" b="1" i="1" spc="75" dirty="0">
              <a:solidFill>
                <a:srgbClr val="FF000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ru-RU" b="1" i="1" spc="75" dirty="0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Бланк договора: </a:t>
            </a:r>
            <a:r>
              <a:rPr lang="en-US" b="1" i="1" spc="75" dirty="0">
                <a:solidFill>
                  <a:srgbClr val="FF000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http://gagarinososh.ru/otdyh-2025/</a:t>
            </a:r>
            <a:endParaRPr lang="ru-RU" b="1" i="1" spc="75" dirty="0">
              <a:solidFill>
                <a:srgbClr val="00206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ru-RU" b="1" i="1" spc="75" dirty="0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Формы подачи заявления: </a:t>
            </a:r>
            <a:endParaRPr lang="ru-RU" b="1" i="1" spc="75" dirty="0">
              <a:solidFill>
                <a:srgbClr val="00206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ru-RU" b="1" i="1" spc="75" dirty="0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1 . Лично  родителем, законным представителем ребенка в секретариате школы</a:t>
            </a:r>
            <a:endParaRPr lang="ru-RU" b="1" i="1" spc="75" dirty="0">
              <a:solidFill>
                <a:srgbClr val="00206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ru-RU" b="1" i="1" spc="75" dirty="0">
                <a:solidFill>
                  <a:srgbClr val="002F8E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2. </a:t>
            </a:r>
            <a:r>
              <a:rPr lang="ru-RU" b="1" i="1" spc="75" dirty="0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В филиале «Мои документы» для детей из семей имеющих особые льготы (информация по ссылке</a:t>
            </a:r>
            <a:endParaRPr lang="ru-RU" b="1" i="1" spc="75" dirty="0">
              <a:solidFill>
                <a:srgbClr val="00206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ru-RU" b="1" i="1" spc="75" dirty="0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 </a:t>
            </a:r>
            <a:r>
              <a:rPr lang="ru-RU" b="1" i="1" spc="75" dirty="0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  <a:hlinkClick r:id="rId1"/>
              </a:rPr>
              <a:t>Портал услуг Тюменской области - Обеспечение детей, находящихся в трудной жизненной ситуации, путевками в организации отдыха и оздоровления Тюменской области на безвозмездной основе</a:t>
            </a:r>
            <a:r>
              <a:rPr lang="ru-RU" b="1" i="1" spc="75" dirty="0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)</a:t>
            </a:r>
            <a:endParaRPr lang="ru-RU" b="1" i="1" spc="75" dirty="0">
              <a:solidFill>
                <a:srgbClr val="00206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endParaRPr lang="ru-RU" b="1" i="1" spc="75" dirty="0">
              <a:solidFill>
                <a:srgbClr val="00206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endParaRPr lang="ru-RU" b="1" i="1" spc="75" dirty="0">
              <a:solidFill>
                <a:srgbClr val="00206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endParaRPr lang="ru-RU" sz="2800" b="1" i="1" spc="75" dirty="0">
              <a:solidFill>
                <a:srgbClr val="002060"/>
              </a:solidFill>
              <a:latin typeface="Monotype Corsiva" panose="03010101010201010101" pitchFamily="66" charset="0"/>
              <a:ea typeface="+mj-ea"/>
              <a:cs typeface="Times New Roman" panose="02020603050405020304" pitchFamily="18" charset="0"/>
            </a:endParaRPr>
          </a:p>
          <a:p>
            <a:pPr marL="0" indent="0">
              <a:buNone/>
            </a:pPr>
            <a:endParaRPr lang="ru-RU" sz="2400" b="1" i="1" spc="75" dirty="0">
              <a:solidFill>
                <a:srgbClr val="002060"/>
              </a:solidFill>
              <a:latin typeface="Monotype Corsiva" panose="03010101010201010101" pitchFamily="66" charset="0"/>
              <a:ea typeface="+mj-ea"/>
              <a:cs typeface="Times New Roman" panose="02020603050405020304" pitchFamily="18" charset="0"/>
            </a:endParaRPr>
          </a:p>
        </p:txBody>
      </p:sp>
      <p:sp>
        <p:nvSpPr>
          <p:cNvPr id="4" name="Заголовок 3"/>
          <p:cNvSpPr>
            <a:spLocks noGrp="1"/>
          </p:cNvSpPr>
          <p:nvPr>
            <p:ph type="title"/>
          </p:nvPr>
        </p:nvSpPr>
        <p:spPr>
          <a:xfrm>
            <a:off x="260409" y="0"/>
            <a:ext cx="8623181" cy="548680"/>
          </a:xfrm>
          <a:noFill/>
        </p:spPr>
        <p:txBody>
          <a:bodyPr>
            <a:noAutofit/>
          </a:bodyPr>
          <a:lstStyle/>
          <a:p>
            <a:pPr algn="ctr"/>
            <a:r>
              <a:rPr lang="ru-RU" sz="2800" b="1" i="1" dirty="0">
                <a:solidFill>
                  <a:srgbClr val="002060"/>
                </a:solidFill>
              </a:rPr>
              <a:t>Прием документов </a:t>
            </a:r>
            <a:endParaRPr lang="ru-RU" sz="2800" b="1" i="1" dirty="0">
              <a:solidFill>
                <a:srgbClr val="002060"/>
              </a:solidFill>
            </a:endParaRPr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2" name="chimes.wav"/>
          </p:stSnd>
        </p:sndAc>
      </p:transition>
    </mc:Choice>
    <mc:Fallback>
      <p:transition spd="slow">
        <p:fade/>
        <p:sndAc>
          <p:stSnd>
            <p:snd r:embed="rId2" name="chimes.wav"/>
          </p:stSnd>
        </p:sndAc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34" name="Picture 10" descr="Picture background"/>
          <p:cNvPicPr>
            <a:picLocks noChangeAspect="1" noChangeArrowheads="1"/>
          </p:cNvPicPr>
          <p:nvPr/>
        </p:nvPicPr>
        <p:blipFill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07741" y="1916832"/>
            <a:ext cx="3070689" cy="256693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Picture background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6159" y="1916832"/>
            <a:ext cx="4968552" cy="40324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260409" y="-2274"/>
            <a:ext cx="8452557" cy="1559066"/>
          </a:xfrm>
        </p:spPr>
        <p:txBody>
          <a:bodyPr>
            <a:noAutofit/>
          </a:bodyPr>
          <a:lstStyle/>
          <a:p>
            <a:pPr marL="0" indent="0">
              <a:buNone/>
            </a:pPr>
            <a:endParaRPr lang="ru-RU" b="1" i="1" spc="75" dirty="0">
              <a:solidFill>
                <a:srgbClr val="00206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ru-RU" b="1" i="1" spc="75" dirty="0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1.Положение о лагере:</a:t>
            </a:r>
            <a:endParaRPr lang="ru-RU" b="1" i="1" spc="75" dirty="0">
              <a:solidFill>
                <a:srgbClr val="FF000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r>
              <a:rPr lang="ru-RU" b="1" i="1" spc="75" dirty="0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2. Программа лагеря: </a:t>
            </a:r>
            <a:r>
              <a:rPr lang="en-US" b="1" i="1" spc="75" dirty="0">
                <a:solidFill>
                  <a:srgbClr val="FF000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http://gagarinososh.ru/otdyh-2025/</a:t>
            </a:r>
            <a:r>
              <a:rPr lang="ru-RU" b="1" i="1" spc="75" dirty="0">
                <a:solidFill>
                  <a:srgbClr val="002060"/>
                </a:solidFill>
                <a:latin typeface="Monotype Corsiva" panose="03010101010201010101" pitchFamily="66" charset="0"/>
                <a:cs typeface="Times New Roman" panose="02020603050405020304" pitchFamily="18" charset="0"/>
              </a:rPr>
              <a:t>3. Распорядок(проект) : </a:t>
            </a:r>
            <a:endParaRPr lang="ru-RU" b="1" i="1" spc="75" dirty="0">
              <a:solidFill>
                <a:srgbClr val="FF000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endParaRPr lang="ru-RU" b="1" i="1" spc="75" dirty="0">
              <a:solidFill>
                <a:srgbClr val="FF000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endParaRPr lang="ru-RU" b="1" i="1" spc="75" dirty="0">
              <a:solidFill>
                <a:srgbClr val="00206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endParaRPr lang="ru-RU" b="1" i="1" spc="75" dirty="0">
              <a:solidFill>
                <a:srgbClr val="FF000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  <a:p>
            <a:pPr marL="0" indent="0">
              <a:buNone/>
            </a:pPr>
            <a:endParaRPr lang="ru-RU" b="1" i="1" spc="75" dirty="0">
              <a:solidFill>
                <a:srgbClr val="002060"/>
              </a:solidFill>
              <a:latin typeface="Monotype Corsiva" panose="03010101010201010101" pitchFamily="66" charset="0"/>
              <a:cs typeface="Times New Roman" panose="02020603050405020304" pitchFamily="18" charset="0"/>
            </a:endParaRPr>
          </a:p>
        </p:txBody>
      </p:sp>
      <p:sp>
        <p:nvSpPr>
          <p:cNvPr id="4" name="Заголовок 3"/>
          <p:cNvSpPr>
            <a:spLocks noGrp="1"/>
          </p:cNvSpPr>
          <p:nvPr>
            <p:ph type="title"/>
          </p:nvPr>
        </p:nvSpPr>
        <p:spPr>
          <a:xfrm>
            <a:off x="260409" y="0"/>
            <a:ext cx="8623181" cy="548680"/>
          </a:xfrm>
          <a:noFill/>
        </p:spPr>
        <p:txBody>
          <a:bodyPr>
            <a:noAutofit/>
          </a:bodyPr>
          <a:lstStyle/>
          <a:p>
            <a:pPr algn="ctr"/>
            <a:r>
              <a:rPr lang="ru-RU" sz="2800" b="1" i="1" dirty="0">
                <a:solidFill>
                  <a:srgbClr val="002060"/>
                </a:solidFill>
              </a:rPr>
              <a:t>Локальные акты по организации лагеря</a:t>
            </a:r>
            <a:endParaRPr lang="ru-RU" sz="2800" b="1" i="1" dirty="0">
              <a:solidFill>
                <a:srgbClr val="002060"/>
              </a:solidFill>
            </a:endParaRPr>
          </a:p>
        </p:txBody>
      </p:sp>
      <p:pic>
        <p:nvPicPr>
          <p:cNvPr id="5" name="Picture 4" descr="Центр Cпорта Эволюция Крым г. Евпатория - официальный сайт"/>
          <p:cNvPicPr>
            <a:picLocks noChangeAspect="1" noChangeArrowheads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rightnessContrast contrast="1000"/>
                    </a14:imgEffect>
                    <a14:imgEffect>
                      <a14:saturation sat="109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9552" y="2570206"/>
            <a:ext cx="2365762" cy="1913563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6" name="Picture 2" descr="Picture background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6159" y="2007169"/>
            <a:ext cx="1800200" cy="18985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0" name="Picture 6" descr="Picture background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1999" y="2183618"/>
            <a:ext cx="1820791" cy="165618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2" name="Picture 8" descr="Picture background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76563" y="4034580"/>
            <a:ext cx="5601867" cy="193302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8" name="chimes.wav"/>
          </p:stSnd>
        </p:sndAc>
      </p:transition>
    </mc:Choice>
    <mc:Fallback>
      <p:transition spd="slow">
        <p:fade/>
        <p:sndAc>
          <p:stSnd>
            <p:snd r:embed="rId8" name="chimes.wav"/>
          </p:stSnd>
        </p:sndAc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4" descr="Picture background"/>
          <p:cNvPicPr>
            <a:picLocks noChangeAspect="1" noChangeArrowheads="1"/>
          </p:cNvPicPr>
          <p:nvPr/>
        </p:nvPicPr>
        <p:blipFill rotWithShape="1">
          <a:blip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2807"/>
          <a:stretch>
            <a:fillRect/>
          </a:stretch>
        </p:blipFill>
        <p:spPr bwMode="auto">
          <a:xfrm>
            <a:off x="156362" y="2763121"/>
            <a:ext cx="5279734" cy="31207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019880" y="802300"/>
            <a:ext cx="2944608" cy="2541431"/>
          </a:xfrm>
        </p:spPr>
        <p:txBody>
          <a:bodyPr/>
          <a:lstStyle/>
          <a:p>
            <a:r>
              <a:rPr lang="ru-RU" dirty="0"/>
              <a:t> </a:t>
            </a:r>
            <a:endParaRPr lang="ru-RU" dirty="0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52400" y="2031182"/>
            <a:ext cx="5664818" cy="793690"/>
          </a:xfrm>
        </p:spPr>
        <p:txBody>
          <a:bodyPr>
            <a:normAutofit/>
          </a:bodyPr>
          <a:lstStyle/>
          <a:p>
            <a:pPr algn="ctr">
              <a:lnSpc>
                <a:spcPct val="110000"/>
              </a:lnSpc>
              <a:spcBef>
                <a:spcPct val="0"/>
              </a:spcBef>
            </a:pPr>
            <a:r>
              <a:rPr lang="ru-RU" b="1" i="1" dirty="0">
                <a:solidFill>
                  <a:srgbClr val="002060"/>
                </a:solidFill>
                <a:latin typeface="Times New Roman" panose="02020603050405020304" pitchFamily="18" charset="0"/>
                <a:ea typeface="+mj-ea"/>
                <a:cs typeface="Times New Roman" panose="02020603050405020304" pitchFamily="18" charset="0"/>
              </a:rPr>
              <a:t>Документы лагеря, обеспечивающие безопасную среду </a:t>
            </a:r>
            <a:endParaRPr lang="ru-RU" b="1" i="1" dirty="0">
              <a:solidFill>
                <a:srgbClr val="002060"/>
              </a:solidFill>
              <a:latin typeface="Times New Roman" panose="02020603050405020304" pitchFamily="18" charset="0"/>
              <a:ea typeface="+mj-ea"/>
              <a:cs typeface="Times New Roman" panose="02020603050405020304" pitchFamily="18" charset="0"/>
            </a:endParaRPr>
          </a:p>
        </p:txBody>
      </p:sp>
      <p:sp>
        <p:nvSpPr>
          <p:cNvPr id="6" name="Подзаголовок 2"/>
          <p:cNvSpPr txBox="1"/>
          <p:nvPr/>
        </p:nvSpPr>
        <p:spPr>
          <a:xfrm>
            <a:off x="5436096" y="2031182"/>
            <a:ext cx="3528392" cy="3751013"/>
          </a:xfrm>
          <a:prstGeom prst="rect">
            <a:avLst/>
          </a:prstGeom>
        </p:spPr>
        <p:txBody>
          <a:bodyPr vert="horz" lIns="91440" tIns="91440" rIns="91440" bIns="91440" rtlCol="0">
            <a:normAutofit fontScale="92500" lnSpcReduction="10000"/>
          </a:bodyPr>
          <a:lstStyle>
            <a:lvl1pPr marL="0" indent="0" algn="l" defTabSz="685800" rtl="0" eaLnBrk="1" latinLnBrk="0" hangingPunct="1">
              <a:lnSpc>
                <a:spcPct val="120000"/>
              </a:lnSpc>
              <a:spcBef>
                <a:spcPts val="10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600" b="0" kern="1200" cap="all" baseline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1pPr>
            <a:lvl2pPr marL="342900" indent="0" algn="ctr" defTabSz="6858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500" kern="1200" cap="none" baseline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2pPr>
            <a:lvl3pPr marL="685800" indent="0" algn="ctr" defTabSz="6858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350" kern="1200" cap="none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3pPr>
            <a:lvl4pPr marL="1028700" indent="0" algn="ctr" defTabSz="6858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200" kern="1200" cap="none" baseline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4pPr>
            <a:lvl5pPr marL="1371600" indent="0" algn="ctr" defTabSz="6858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200" kern="1200" cap="none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5pPr>
            <a:lvl6pPr marL="1714500" indent="0" algn="ctr" defTabSz="9144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200" kern="120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6pPr>
            <a:lvl7pPr marL="2057400" indent="0" algn="ctr" defTabSz="9144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200" kern="120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7pPr>
            <a:lvl8pPr marL="2400300" indent="0" algn="ctr" defTabSz="9144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200" kern="1200" baseline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8pPr>
            <a:lvl9pPr marL="2743200" indent="0" algn="ctr" defTabSz="9144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200" kern="1200" baseline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ct val="110000"/>
              </a:lnSpc>
              <a:spcBef>
                <a:spcPct val="0"/>
              </a:spcBef>
            </a:pPr>
            <a:r>
              <a:rPr lang="ru-RU" sz="1800" b="1" i="1" dirty="0">
                <a:solidFill>
                  <a:srgbClr val="FF0000"/>
                </a:solidFill>
                <a:latin typeface="Times New Roman" panose="02020603050405020304" pitchFamily="18" charset="0"/>
                <a:ea typeface="+mj-ea"/>
                <a:cs typeface="Times New Roman" panose="02020603050405020304" pitchFamily="18" charset="0"/>
              </a:rPr>
              <a:t>Принимаемые меры</a:t>
            </a:r>
            <a:endParaRPr lang="ru-RU" sz="1800" b="1" i="1" dirty="0">
              <a:solidFill>
                <a:srgbClr val="FF0000"/>
              </a:solidFill>
              <a:latin typeface="Times New Roman" panose="02020603050405020304" pitchFamily="18" charset="0"/>
              <a:ea typeface="+mj-ea"/>
              <a:cs typeface="Times New Roman" panose="02020603050405020304" pitchFamily="18" charset="0"/>
            </a:endParaRPr>
          </a:p>
          <a:p>
            <a:pPr marL="285750" indent="-285750" algn="ctr">
              <a:lnSpc>
                <a:spcPct val="110000"/>
              </a:lnSpc>
              <a:spcBef>
                <a:spcPct val="0"/>
              </a:spcBef>
              <a:buFont typeface="Wingdings" panose="05000000000000000000" pitchFamily="2" charset="2"/>
              <a:buChar char="ü"/>
            </a:pPr>
            <a:endParaRPr lang="ru-RU" sz="1300" dirty="0">
              <a:solidFill>
                <a:srgbClr val="002060"/>
              </a:solidFill>
              <a:latin typeface="Times New Roman" panose="02020603050405020304" pitchFamily="18" charset="0"/>
              <a:ea typeface="+mj-ea"/>
              <a:cs typeface="Times New Roman" panose="02020603050405020304" pitchFamily="18" charset="0"/>
            </a:endParaRPr>
          </a:p>
          <a:p>
            <a:pPr marL="285750" indent="-285750" algn="ctr">
              <a:lnSpc>
                <a:spcPct val="110000"/>
              </a:lnSpc>
              <a:spcBef>
                <a:spcPct val="0"/>
              </a:spcBef>
              <a:buFont typeface="Wingdings" panose="05000000000000000000" pitchFamily="2" charset="2"/>
              <a:buChar char="ü"/>
            </a:pPr>
            <a:r>
              <a:rPr lang="ru-RU" sz="1300" dirty="0">
                <a:solidFill>
                  <a:srgbClr val="002060"/>
                </a:solidFill>
                <a:latin typeface="Times New Roman" panose="02020603050405020304" pitchFamily="18" charset="0"/>
                <a:ea typeface="+mj-ea"/>
                <a:cs typeface="Times New Roman" panose="02020603050405020304" pitchFamily="18" charset="0"/>
              </a:rPr>
              <a:t>Обеспечение охраны здания, территории</a:t>
            </a:r>
            <a:endParaRPr lang="ru-RU" sz="1300" dirty="0">
              <a:solidFill>
                <a:srgbClr val="002060"/>
              </a:solidFill>
              <a:latin typeface="Times New Roman" panose="02020603050405020304" pitchFamily="18" charset="0"/>
              <a:ea typeface="+mj-ea"/>
              <a:cs typeface="Times New Roman" panose="02020603050405020304" pitchFamily="18" charset="0"/>
            </a:endParaRPr>
          </a:p>
          <a:p>
            <a:pPr marL="285750" indent="-285750" algn="ctr">
              <a:lnSpc>
                <a:spcPct val="110000"/>
              </a:lnSpc>
              <a:spcBef>
                <a:spcPct val="0"/>
              </a:spcBef>
              <a:buFont typeface="Wingdings" panose="05000000000000000000" pitchFamily="2" charset="2"/>
              <a:buChar char="ü"/>
            </a:pPr>
            <a:r>
              <a:rPr lang="ru-RU" sz="1300" dirty="0">
                <a:solidFill>
                  <a:srgbClr val="002060"/>
                </a:solidFill>
                <a:latin typeface="Times New Roman" panose="02020603050405020304" pitchFamily="18" charset="0"/>
                <a:ea typeface="+mj-ea"/>
                <a:cs typeface="Times New Roman" panose="02020603050405020304" pitchFamily="18" charset="0"/>
              </a:rPr>
              <a:t>Обеспечение качественного питания</a:t>
            </a:r>
            <a:endParaRPr lang="ru-RU" sz="1300" dirty="0">
              <a:solidFill>
                <a:srgbClr val="002060"/>
              </a:solidFill>
              <a:latin typeface="Times New Roman" panose="02020603050405020304" pitchFamily="18" charset="0"/>
              <a:ea typeface="+mj-ea"/>
              <a:cs typeface="Times New Roman" panose="02020603050405020304" pitchFamily="18" charset="0"/>
            </a:endParaRPr>
          </a:p>
          <a:p>
            <a:pPr marL="285750" indent="-285750" algn="ctr">
              <a:lnSpc>
                <a:spcPct val="110000"/>
              </a:lnSpc>
              <a:spcBef>
                <a:spcPct val="0"/>
              </a:spcBef>
              <a:buFont typeface="Wingdings" panose="05000000000000000000" pitchFamily="2" charset="2"/>
              <a:buChar char="ü"/>
            </a:pPr>
            <a:endParaRPr lang="ru-RU" sz="1300" dirty="0">
              <a:solidFill>
                <a:srgbClr val="002060"/>
              </a:solidFill>
              <a:latin typeface="Times New Roman" panose="02020603050405020304" pitchFamily="18" charset="0"/>
              <a:ea typeface="+mj-ea"/>
              <a:cs typeface="Times New Roman" panose="02020603050405020304" pitchFamily="18" charset="0"/>
            </a:endParaRPr>
          </a:p>
          <a:p>
            <a:pPr marL="285750" indent="-285750" algn="ctr">
              <a:lnSpc>
                <a:spcPct val="110000"/>
              </a:lnSpc>
              <a:spcBef>
                <a:spcPct val="0"/>
              </a:spcBef>
              <a:buFont typeface="Wingdings" panose="05000000000000000000" pitchFamily="2" charset="2"/>
              <a:buChar char="ü"/>
            </a:pPr>
            <a:endParaRPr lang="ru-RU" sz="1300" dirty="0">
              <a:solidFill>
                <a:srgbClr val="002060"/>
              </a:solidFill>
              <a:latin typeface="Times New Roman" panose="02020603050405020304" pitchFamily="18" charset="0"/>
              <a:ea typeface="+mj-ea"/>
              <a:cs typeface="Times New Roman" panose="02020603050405020304" pitchFamily="18" charset="0"/>
            </a:endParaRPr>
          </a:p>
          <a:p>
            <a:pPr marL="285750" indent="-285750" algn="ctr">
              <a:lnSpc>
                <a:spcPct val="110000"/>
              </a:lnSpc>
              <a:spcBef>
                <a:spcPct val="0"/>
              </a:spcBef>
              <a:buFont typeface="Wingdings" panose="05000000000000000000" pitchFamily="2" charset="2"/>
              <a:buChar char="ü"/>
            </a:pPr>
            <a:endParaRPr lang="ru-RU" sz="1300" dirty="0">
              <a:solidFill>
                <a:srgbClr val="002060"/>
              </a:solidFill>
              <a:latin typeface="Times New Roman" panose="02020603050405020304" pitchFamily="18" charset="0"/>
              <a:ea typeface="+mj-ea"/>
              <a:cs typeface="Times New Roman" panose="02020603050405020304" pitchFamily="18" charset="0"/>
            </a:endParaRPr>
          </a:p>
          <a:p>
            <a:pPr marL="285750" indent="-285750" algn="ctr">
              <a:lnSpc>
                <a:spcPct val="110000"/>
              </a:lnSpc>
              <a:spcBef>
                <a:spcPct val="0"/>
              </a:spcBef>
              <a:buFont typeface="Wingdings" panose="05000000000000000000" pitchFamily="2" charset="2"/>
              <a:buChar char="ü"/>
            </a:pPr>
            <a:endParaRPr lang="ru-RU" sz="1300" dirty="0">
              <a:solidFill>
                <a:srgbClr val="002060"/>
              </a:solidFill>
              <a:latin typeface="Times New Roman" panose="02020603050405020304" pitchFamily="18" charset="0"/>
              <a:ea typeface="+mj-ea"/>
              <a:cs typeface="Times New Roman" panose="02020603050405020304" pitchFamily="18" charset="0"/>
            </a:endParaRPr>
          </a:p>
          <a:p>
            <a:pPr marL="285750" indent="-285750" algn="ctr">
              <a:lnSpc>
                <a:spcPct val="110000"/>
              </a:lnSpc>
              <a:spcBef>
                <a:spcPct val="0"/>
              </a:spcBef>
              <a:buFont typeface="Wingdings" panose="05000000000000000000" pitchFamily="2" charset="2"/>
              <a:buChar char="ü"/>
            </a:pPr>
            <a:r>
              <a:rPr lang="ru-RU" sz="1300" dirty="0">
                <a:solidFill>
                  <a:srgbClr val="002060"/>
                </a:solidFill>
                <a:latin typeface="Times New Roman" panose="02020603050405020304" pitchFamily="18" charset="0"/>
                <a:ea typeface="+mj-ea"/>
                <a:cs typeface="Times New Roman" panose="02020603050405020304" pitchFamily="18" charset="0"/>
              </a:rPr>
              <a:t>Обеспечение организованной деятельности  детей</a:t>
            </a:r>
            <a:endParaRPr lang="ru-RU" sz="1300" dirty="0">
              <a:solidFill>
                <a:srgbClr val="002060"/>
              </a:solidFill>
              <a:latin typeface="Times New Roman" panose="02020603050405020304" pitchFamily="18" charset="0"/>
              <a:ea typeface="+mj-ea"/>
              <a:cs typeface="Times New Roman" panose="02020603050405020304" pitchFamily="18" charset="0"/>
            </a:endParaRPr>
          </a:p>
          <a:p>
            <a:pPr marL="285750" indent="-285750" algn="ctr">
              <a:lnSpc>
                <a:spcPct val="110000"/>
              </a:lnSpc>
              <a:spcBef>
                <a:spcPct val="0"/>
              </a:spcBef>
              <a:buFont typeface="Wingdings" panose="05000000000000000000" pitchFamily="2" charset="2"/>
              <a:buChar char="ü"/>
            </a:pPr>
            <a:r>
              <a:rPr lang="ru-RU" sz="1300" dirty="0">
                <a:solidFill>
                  <a:srgbClr val="002060"/>
                </a:solidFill>
                <a:latin typeface="Times New Roman" panose="02020603050405020304" pitchFamily="18" charset="0"/>
                <a:ea typeface="+mj-ea"/>
                <a:cs typeface="Times New Roman" panose="02020603050405020304" pitchFamily="18" charset="0"/>
              </a:rPr>
              <a:t>Организация медицинского сопровождения</a:t>
            </a:r>
            <a:endParaRPr lang="ru-RU" sz="1300" dirty="0">
              <a:solidFill>
                <a:srgbClr val="002060"/>
              </a:solidFill>
              <a:latin typeface="Times New Roman" panose="02020603050405020304" pitchFamily="18" charset="0"/>
              <a:ea typeface="+mj-ea"/>
              <a:cs typeface="Times New Roman" panose="02020603050405020304" pitchFamily="18" charset="0"/>
            </a:endParaRPr>
          </a:p>
          <a:p>
            <a:pPr marL="285750" indent="-285750" algn="ctr">
              <a:lnSpc>
                <a:spcPct val="110000"/>
              </a:lnSpc>
              <a:spcBef>
                <a:spcPct val="0"/>
              </a:spcBef>
              <a:buFont typeface="Wingdings" panose="05000000000000000000" pitchFamily="2" charset="2"/>
              <a:buChar char="ü"/>
            </a:pPr>
            <a:r>
              <a:rPr lang="ru-RU" sz="1300" dirty="0">
                <a:solidFill>
                  <a:srgbClr val="002060"/>
                </a:solidFill>
                <a:latin typeface="Times New Roman" panose="02020603050405020304" pitchFamily="18" charset="0"/>
                <a:ea typeface="+mj-ea"/>
                <a:cs typeface="Times New Roman" panose="02020603050405020304" pitchFamily="18" charset="0"/>
              </a:rPr>
              <a:t>Организация акарицидной обработки </a:t>
            </a:r>
            <a:endParaRPr lang="ru-RU" sz="1300" dirty="0">
              <a:solidFill>
                <a:srgbClr val="002060"/>
              </a:solidFill>
              <a:latin typeface="Times New Roman" panose="02020603050405020304" pitchFamily="18" charset="0"/>
              <a:ea typeface="+mj-ea"/>
              <a:cs typeface="Times New Roman" panose="02020603050405020304" pitchFamily="18" charset="0"/>
            </a:endParaRPr>
          </a:p>
          <a:p>
            <a:pPr marL="285750" indent="-285750" algn="ctr">
              <a:lnSpc>
                <a:spcPct val="110000"/>
              </a:lnSpc>
              <a:spcBef>
                <a:spcPct val="0"/>
              </a:spcBef>
              <a:buFont typeface="Wingdings" panose="05000000000000000000" pitchFamily="2" charset="2"/>
              <a:buChar char="ü"/>
            </a:pPr>
            <a:r>
              <a:rPr lang="ru-RU" sz="1300" dirty="0">
                <a:solidFill>
                  <a:srgbClr val="002060"/>
                </a:solidFill>
                <a:latin typeface="Times New Roman" panose="02020603050405020304" pitchFamily="18" charset="0"/>
                <a:ea typeface="+mj-ea"/>
                <a:cs typeface="Times New Roman" panose="02020603050405020304" pitchFamily="18" charset="0"/>
              </a:rPr>
              <a:t>Соблюдение санитарно –эпидемиологических норм уборки помещений и территории лагеря</a:t>
            </a:r>
            <a:endParaRPr lang="ru-RU" sz="1300" dirty="0">
              <a:solidFill>
                <a:srgbClr val="002060"/>
              </a:solidFill>
              <a:latin typeface="Times New Roman" panose="02020603050405020304" pitchFamily="18" charset="0"/>
              <a:ea typeface="+mj-ea"/>
              <a:cs typeface="Times New Roman" panose="02020603050405020304" pitchFamily="18" charset="0"/>
            </a:endParaRPr>
          </a:p>
          <a:p>
            <a:pPr algn="ctr">
              <a:lnSpc>
                <a:spcPct val="110000"/>
              </a:lnSpc>
              <a:spcBef>
                <a:spcPct val="0"/>
              </a:spcBef>
            </a:pPr>
            <a:endParaRPr lang="ru-RU" sz="1800" dirty="0"/>
          </a:p>
        </p:txBody>
      </p:sp>
      <p:sp>
        <p:nvSpPr>
          <p:cNvPr id="8" name="Подзаголовок 2"/>
          <p:cNvSpPr txBox="1"/>
          <p:nvPr/>
        </p:nvSpPr>
        <p:spPr>
          <a:xfrm>
            <a:off x="93878" y="191477"/>
            <a:ext cx="9036496" cy="1221646"/>
          </a:xfrm>
          <a:prstGeom prst="rect">
            <a:avLst/>
          </a:prstGeom>
        </p:spPr>
        <p:txBody>
          <a:bodyPr vert="horz" lIns="91440" tIns="91440" rIns="91440" bIns="91440" rtlCol="0">
            <a:normAutofit fontScale="25000" lnSpcReduction="20000"/>
          </a:bodyPr>
          <a:lstStyle>
            <a:lvl1pPr marL="0" indent="0" algn="l" defTabSz="685800" rtl="0" eaLnBrk="1" latinLnBrk="0" hangingPunct="1">
              <a:lnSpc>
                <a:spcPct val="120000"/>
              </a:lnSpc>
              <a:spcBef>
                <a:spcPts val="10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600" b="0" kern="1200" cap="all" baseline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1pPr>
            <a:lvl2pPr marL="342900" indent="0" algn="ctr" defTabSz="6858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500" kern="1200" cap="none" baseline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2pPr>
            <a:lvl3pPr marL="685800" indent="0" algn="ctr" defTabSz="6858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350" kern="1200" cap="none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3pPr>
            <a:lvl4pPr marL="1028700" indent="0" algn="ctr" defTabSz="6858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200" kern="1200" cap="none" baseline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4pPr>
            <a:lvl5pPr marL="1371600" indent="0" algn="ctr" defTabSz="6858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200" kern="1200" cap="none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5pPr>
            <a:lvl6pPr marL="1714500" indent="0" algn="ctr" defTabSz="9144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200" kern="120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6pPr>
            <a:lvl7pPr marL="2057400" indent="0" algn="ctr" defTabSz="9144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200" kern="120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7pPr>
            <a:lvl8pPr marL="2400300" indent="0" algn="ctr" defTabSz="9144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200" kern="1200" baseline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8pPr>
            <a:lvl9pPr marL="2743200" indent="0" algn="ctr" defTabSz="914400" rtl="0" eaLnBrk="1" latinLnBrk="0" hangingPunct="1">
              <a:lnSpc>
                <a:spcPct val="120000"/>
              </a:lnSpc>
              <a:spcBef>
                <a:spcPts val="500"/>
              </a:spcBef>
              <a:buClr>
                <a:schemeClr val="accent1"/>
              </a:buClr>
              <a:buSzPct val="100000"/>
              <a:buFont typeface="Arial" panose="020B0604020202020204" pitchFamily="34" charset="0"/>
              <a:buNone/>
              <a:defRPr sz="1200" kern="1200" baseline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ct val="110000"/>
              </a:lnSpc>
              <a:spcBef>
                <a:spcPct val="0"/>
              </a:spcBef>
            </a:pPr>
            <a:r>
              <a:rPr lang="ru-RU" sz="11200" b="1" i="1" dirty="0">
                <a:solidFill>
                  <a:srgbClr val="002060"/>
                </a:solidFill>
                <a:latin typeface="+mj-lt"/>
                <a:ea typeface="+mj-ea"/>
                <a:cs typeface="+mj-cs"/>
              </a:rPr>
              <a:t>Безопасность отдыха -2025</a:t>
            </a:r>
            <a:endParaRPr lang="ru-RU" sz="11200" b="1" i="1" dirty="0">
              <a:solidFill>
                <a:srgbClr val="002060"/>
              </a:solidFill>
              <a:latin typeface="+mj-lt"/>
              <a:ea typeface="+mj-ea"/>
              <a:cs typeface="+mj-cs"/>
            </a:endParaRPr>
          </a:p>
          <a:p>
            <a:pPr algn="ctr"/>
            <a:r>
              <a:rPr lang="ru-RU" sz="7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Система безопасного пребывания детей будет организована с учетом нормативно – правового обеспечения  летней кампании 2025г. (В ТОМ ЧИСЛЕ С УЧЕТОМ АКТУАЛЬНОЙ РЕДАКЦИИ </a:t>
            </a:r>
            <a:r>
              <a:rPr lang="ru-RU" sz="72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сАНпИН</a:t>
            </a:r>
            <a:r>
              <a:rPr lang="ru-RU" sz="72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)</a:t>
            </a:r>
            <a:endParaRPr lang="ru-RU" sz="7200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2" name="chimes.wav"/>
          </p:stSnd>
        </p:sndAc>
      </p:transition>
    </mc:Choice>
    <mc:Fallback>
      <p:transition spd="slow">
        <p:fade/>
        <p:sndAc>
          <p:stSnd>
            <p:snd r:embed="rId2" name="chimes.wav"/>
          </p:stSnd>
        </p:sndAc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0" name="Picture 2" descr="Picture background"/>
          <p:cNvPicPr>
            <a:picLocks noChangeAspect="1" noChangeArrowheads="1"/>
          </p:cNvPicPr>
          <p:nvPr/>
        </p:nvPicPr>
        <p:blipFill>
          <a:blip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3548" y="332656"/>
            <a:ext cx="8136903" cy="554461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2" name="chimes.wav"/>
          </p:stSnd>
        </p:sndAc>
      </p:transition>
    </mc:Choice>
    <mc:Fallback>
      <p:transition spd="slow">
        <p:fade/>
        <p:sndAc>
          <p:stSnd>
            <p:snd r:embed="rId2" name="chimes.wav"/>
          </p:stSnd>
        </p:sndAc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2" descr="Picture background"/>
          <p:cNvPicPr>
            <a:picLocks noChangeAspect="1" noChangeArrowheads="1"/>
          </p:cNvPicPr>
          <p:nvPr/>
        </p:nvPicPr>
        <p:blipFill>
          <a:blip r:embed="rId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26905" y="980728"/>
            <a:ext cx="3384376" cy="2557693"/>
          </a:xfrm>
          <a:prstGeom prst="rect">
            <a:avLst/>
          </a:prstGeom>
        </p:spPr>
      </p:pic>
      <p:sp>
        <p:nvSpPr>
          <p:cNvPr id="5" name="Прямоугольник 4"/>
          <p:cNvSpPr/>
          <p:nvPr/>
        </p:nvSpPr>
        <p:spPr>
          <a:xfrm>
            <a:off x="574764" y="1700808"/>
            <a:ext cx="8245707" cy="21929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ru-RU" sz="825" dirty="0">
                <a:solidFill>
                  <a:srgbClr val="21252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ru-RU" sz="120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8" name="object 4"/>
          <p:cNvSpPr txBox="1"/>
          <p:nvPr/>
        </p:nvSpPr>
        <p:spPr>
          <a:xfrm>
            <a:off x="537097" y="289208"/>
            <a:ext cx="8321040" cy="451855"/>
          </a:xfrm>
          <a:prstGeom prst="rect">
            <a:avLst/>
          </a:prstGeom>
        </p:spPr>
        <p:txBody>
          <a:bodyPr vert="horz" wrap="square" lIns="0" tIns="0" rIns="0" bIns="0" rtlCol="0" anchor="t">
            <a:spAutoFit/>
          </a:bodyPr>
          <a:lstStyle>
            <a:lvl1pPr algn="l" defTabSz="6858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1500" b="1" i="0" kern="1200" cap="all">
                <a:solidFill>
                  <a:srgbClr val="943735"/>
                </a:solidFill>
                <a:effectLst/>
                <a:latin typeface="Arial" panose="020B0604020202020204"/>
                <a:ea typeface="+mj-ea"/>
                <a:cs typeface="Arial" panose="020B0604020202020204"/>
              </a:defRPr>
            </a:lvl1pPr>
          </a:lstStyle>
          <a:p>
            <a:pPr marL="46990" algn="ctr" defTabSz="914400">
              <a:lnSpc>
                <a:spcPct val="80000"/>
              </a:lnSpc>
            </a:pPr>
            <a:r>
              <a:rPr lang="ru-RU" sz="3600" dirty="0">
                <a:solidFill>
                  <a:srgbClr val="002060"/>
                </a:solidFill>
                <a:latin typeface="+mj-lt"/>
                <a:cs typeface="+mj-cs"/>
              </a:rPr>
              <a:t> необходимо соблюдать в лагере</a:t>
            </a:r>
            <a:endParaRPr lang="ru-RU" sz="3600" dirty="0">
              <a:solidFill>
                <a:srgbClr val="002060"/>
              </a:solidFill>
              <a:latin typeface="+mj-lt"/>
              <a:cs typeface="+mj-cs"/>
            </a:endParaRPr>
          </a:p>
        </p:txBody>
      </p:sp>
      <p:pic>
        <p:nvPicPr>
          <p:cNvPr id="6" name="Picture 4" descr="Picture background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5252" y="817827"/>
            <a:ext cx="5371876" cy="522234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6" descr="Picture background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22106" y="3212976"/>
            <a:ext cx="4489175" cy="34303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4" name="chimes.wav"/>
          </p:stSnd>
        </p:sndAc>
      </p:transition>
    </mc:Choice>
    <mc:Fallback>
      <p:transition spd="slow">
        <p:fade/>
        <p:sndAc>
          <p:stSnd>
            <p:snd r:embed="rId4" name="chimes.wav"/>
          </p:stSnd>
        </p:sndAc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8" name="Picture 8" descr="Picture background"/>
          <p:cNvPicPr>
            <a:picLocks noChangeAspect="1" noChangeArrowheads="1"/>
          </p:cNvPicPr>
          <p:nvPr/>
        </p:nvPicPr>
        <p:blipFill>
          <a:blip r:embed="rId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47865" y="99384"/>
            <a:ext cx="5691312" cy="50578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Прямоугольник 4"/>
          <p:cNvSpPr/>
          <p:nvPr/>
        </p:nvSpPr>
        <p:spPr>
          <a:xfrm>
            <a:off x="574764" y="1700808"/>
            <a:ext cx="8245707" cy="21929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ru-RU" sz="825" dirty="0">
                <a:solidFill>
                  <a:srgbClr val="21252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ru-RU" sz="120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8" name="object 4"/>
          <p:cNvSpPr txBox="1"/>
          <p:nvPr/>
        </p:nvSpPr>
        <p:spPr>
          <a:xfrm>
            <a:off x="251520" y="289208"/>
            <a:ext cx="8712968" cy="423386"/>
          </a:xfrm>
          <a:prstGeom prst="rect">
            <a:avLst/>
          </a:prstGeom>
        </p:spPr>
        <p:txBody>
          <a:bodyPr vert="horz" wrap="square" lIns="0" tIns="0" rIns="0" bIns="0" rtlCol="0" anchor="t">
            <a:spAutoFit/>
          </a:bodyPr>
          <a:lstStyle>
            <a:lvl1pPr algn="l" defTabSz="6858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1500" b="1" i="0" kern="1200" cap="all">
                <a:solidFill>
                  <a:srgbClr val="943735"/>
                </a:solidFill>
                <a:effectLst/>
                <a:latin typeface="Arial" panose="020B0604020202020204"/>
                <a:ea typeface="+mj-ea"/>
                <a:cs typeface="Arial" panose="020B0604020202020204"/>
              </a:defRPr>
            </a:lvl1pPr>
          </a:lstStyle>
          <a:p>
            <a:pPr marL="46990" algn="r" defTabSz="914400">
              <a:lnSpc>
                <a:spcPct val="80000"/>
              </a:lnSpc>
            </a:pPr>
            <a:r>
              <a:rPr lang="ru-RU" sz="1400" dirty="0">
                <a:solidFill>
                  <a:schemeClr val="accent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ru-RU" sz="1400" dirty="0">
              <a:solidFill>
                <a:schemeClr val="accent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6990" algn="ctr" defTabSz="914400">
              <a:lnSpc>
                <a:spcPct val="80000"/>
              </a:lnSpc>
            </a:pPr>
            <a:endParaRPr lang="ru-RU" sz="2000" dirty="0">
              <a:solidFill>
                <a:srgbClr val="002060"/>
              </a:solidFill>
              <a:latin typeface="+mj-lt"/>
              <a:cs typeface="+mj-cs"/>
            </a:endParaRPr>
          </a:p>
        </p:txBody>
      </p:sp>
      <p:pic>
        <p:nvPicPr>
          <p:cNvPr id="5122" name="Picture 2" descr="Picture background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1418" y="116632"/>
            <a:ext cx="4062550" cy="597666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124" name="Picture 4" descr="Picture background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18800" y="4323482"/>
            <a:ext cx="4920377" cy="24867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AutoShape 6" descr="Picture background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/>
          <a:lstStyle/>
          <a:p>
            <a:endParaRPr lang="ru-RU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4" name="chimes.wav"/>
          </p:stSnd>
        </p:sndAc>
      </p:transition>
    </mc:Choice>
    <mc:Fallback>
      <p:transition spd="slow">
        <p:fade/>
        <p:sndAc>
          <p:stSnd>
            <p:snd r:embed="rId4" name="chimes.wav"/>
          </p:stSnd>
        </p:sndAc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359979" y="188640"/>
            <a:ext cx="8712967" cy="1049235"/>
          </a:xfrm>
        </p:spPr>
        <p:txBody>
          <a:bodyPr>
            <a:noAutofit/>
          </a:bodyPr>
          <a:lstStyle/>
          <a:p>
            <a:pPr algn="ctr"/>
            <a:r>
              <a:rPr lang="ru-RU" sz="3600" b="1" dirty="0">
                <a:solidFill>
                  <a:srgbClr val="002060"/>
                </a:solidFill>
              </a:rPr>
              <a:t>Действие родителей </a:t>
            </a:r>
            <a:br>
              <a:rPr lang="ru-RU" sz="3600" b="1" dirty="0">
                <a:solidFill>
                  <a:srgbClr val="002060"/>
                </a:solidFill>
              </a:rPr>
            </a:br>
            <a:r>
              <a:rPr lang="ru-RU" sz="3600" b="1" dirty="0">
                <a:solidFill>
                  <a:srgbClr val="002060"/>
                </a:solidFill>
              </a:rPr>
              <a:t>(законных представителей)</a:t>
            </a:r>
            <a:br>
              <a:rPr lang="ru-RU" sz="3600" b="1" dirty="0">
                <a:solidFill>
                  <a:srgbClr val="002060"/>
                </a:solidFill>
              </a:rPr>
            </a:br>
            <a:endParaRPr lang="ru-RU" sz="3600" b="1" dirty="0">
              <a:solidFill>
                <a:srgbClr val="002060"/>
              </a:solidFill>
            </a:endParaRPr>
          </a:p>
        </p:txBody>
      </p:sp>
      <p:sp>
        <p:nvSpPr>
          <p:cNvPr id="5" name="Заголовок 1"/>
          <p:cNvSpPr txBox="1"/>
          <p:nvPr/>
        </p:nvSpPr>
        <p:spPr>
          <a:xfrm>
            <a:off x="107504" y="1592796"/>
            <a:ext cx="8965442" cy="3672408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>
            <a:lvl1pPr algn="l" defTabSz="6858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3200" b="0" i="0" kern="1200" cap="all">
                <a:solidFill>
                  <a:schemeClr val="tx1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pPr marL="571500" indent="-571500">
              <a:buFont typeface="Wingdings" panose="05000000000000000000" pitchFamily="2" charset="2"/>
              <a:buChar char="ü"/>
            </a:pPr>
            <a:endParaRPr lang="ru-RU" sz="3600" b="1" dirty="0">
              <a:solidFill>
                <a:srgbClr val="002060"/>
              </a:solidFill>
            </a:endParaRPr>
          </a:p>
          <a:p>
            <a:pPr marL="571500" indent="-571500">
              <a:buFont typeface="Wingdings" panose="05000000000000000000" pitchFamily="2" charset="2"/>
              <a:buChar char="ü"/>
            </a:pPr>
            <a:r>
              <a:rPr lang="ru-RU" sz="1800" dirty="0">
                <a:solidFill>
                  <a:srgbClr val="002060"/>
                </a:solidFill>
              </a:rPr>
              <a:t>Обсудить  коллегиально в кругу семьи информацию</a:t>
            </a:r>
            <a:endParaRPr lang="ru-RU" sz="1800" dirty="0">
              <a:solidFill>
                <a:srgbClr val="002060"/>
              </a:solidFill>
            </a:endParaRPr>
          </a:p>
          <a:p>
            <a:pPr marL="571500" indent="-571500">
              <a:buFont typeface="Wingdings" panose="05000000000000000000" pitchFamily="2" charset="2"/>
              <a:buChar char="ü"/>
            </a:pPr>
            <a:r>
              <a:rPr lang="ru-RU" sz="1800" dirty="0">
                <a:solidFill>
                  <a:srgbClr val="002060"/>
                </a:solidFill>
              </a:rPr>
              <a:t>Принять совместное решение с ребенком о его пребывании в лагере</a:t>
            </a:r>
            <a:endParaRPr lang="ru-RU" sz="1800" dirty="0">
              <a:solidFill>
                <a:srgbClr val="002060"/>
              </a:solidFill>
            </a:endParaRPr>
          </a:p>
          <a:p>
            <a:pPr marL="571500" indent="-571500">
              <a:buFont typeface="Wingdings" panose="05000000000000000000" pitchFamily="2" charset="2"/>
              <a:buChar char="ü"/>
            </a:pPr>
            <a:r>
              <a:rPr lang="ru-RU" sz="1800" dirty="0">
                <a:solidFill>
                  <a:srgbClr val="002060"/>
                </a:solidFill>
              </a:rPr>
              <a:t>Написать заявление в лагерь</a:t>
            </a:r>
            <a:endParaRPr lang="ru-RU" sz="1800" dirty="0">
              <a:solidFill>
                <a:srgbClr val="002060"/>
              </a:solidFill>
            </a:endParaRPr>
          </a:p>
          <a:p>
            <a:pPr marL="571500" indent="-571500">
              <a:buFont typeface="Wingdings" panose="05000000000000000000" pitchFamily="2" charset="2"/>
              <a:buChar char="ü"/>
            </a:pPr>
            <a:r>
              <a:rPr lang="ru-RU" sz="1800" dirty="0">
                <a:solidFill>
                  <a:srgbClr val="002060"/>
                </a:solidFill>
              </a:rPr>
              <a:t>Заключить договор по лагерю</a:t>
            </a:r>
            <a:endParaRPr lang="ru-RU" sz="1800" dirty="0">
              <a:solidFill>
                <a:srgbClr val="002060"/>
              </a:solidFill>
            </a:endParaRPr>
          </a:p>
          <a:p>
            <a:pPr marL="571500" indent="-571500">
              <a:buFont typeface="Wingdings" panose="05000000000000000000" pitchFamily="2" charset="2"/>
              <a:buChar char="ü"/>
            </a:pPr>
            <a:r>
              <a:rPr lang="ru-RU" sz="1800" dirty="0">
                <a:solidFill>
                  <a:srgbClr val="002060"/>
                </a:solidFill>
              </a:rPr>
              <a:t>Пройти медицинское обследование ребенка и предоставить соответствующую справку о состоянии его здоровья до момента открытия лагеря</a:t>
            </a:r>
            <a:endParaRPr lang="ru-RU" sz="1800" dirty="0">
              <a:solidFill>
                <a:srgbClr val="002060"/>
              </a:solidFill>
            </a:endParaRPr>
          </a:p>
          <a:p>
            <a:pPr marL="571500" indent="-571500">
              <a:buFont typeface="Wingdings" panose="05000000000000000000" pitchFamily="2" charset="2"/>
              <a:buChar char="ü"/>
            </a:pPr>
            <a:r>
              <a:rPr lang="ru-RU" sz="1800" dirty="0">
                <a:solidFill>
                  <a:srgbClr val="002060"/>
                </a:solidFill>
              </a:rPr>
              <a:t>Сообщить в заявлении особенности здоровья ребенка</a:t>
            </a:r>
            <a:endParaRPr lang="ru-RU" sz="1800" dirty="0">
              <a:solidFill>
                <a:srgbClr val="002060"/>
              </a:solidFill>
            </a:endParaRPr>
          </a:p>
          <a:p>
            <a:r>
              <a:rPr lang="ru-RU" sz="1800" dirty="0">
                <a:solidFill>
                  <a:srgbClr val="002060"/>
                </a:solidFill>
              </a:rPr>
              <a:t>         </a:t>
            </a:r>
            <a:r>
              <a:rPr lang="ru-RU" sz="1100" dirty="0">
                <a:solidFill>
                  <a:srgbClr val="002060"/>
                </a:solidFill>
              </a:rPr>
              <a:t>( наличие хронических заболеваний, аллергических реакций,  субъективно –индивидуальных психических    </a:t>
            </a:r>
            <a:endParaRPr lang="ru-RU" sz="1100" dirty="0">
              <a:solidFill>
                <a:srgbClr val="002060"/>
              </a:solidFill>
            </a:endParaRPr>
          </a:p>
          <a:p>
            <a:r>
              <a:rPr lang="ru-RU" sz="1100" dirty="0">
                <a:solidFill>
                  <a:srgbClr val="002060"/>
                </a:solidFill>
              </a:rPr>
              <a:t>               характеристик ребенка)</a:t>
            </a:r>
            <a:endParaRPr lang="ru-RU" sz="1100" dirty="0">
              <a:solidFill>
                <a:srgbClr val="002060"/>
              </a:solidFill>
            </a:endParaRPr>
          </a:p>
          <a:p>
            <a:pPr marL="571500" indent="-571500">
              <a:buFont typeface="Wingdings" panose="05000000000000000000" pitchFamily="2" charset="2"/>
              <a:buChar char="ü"/>
            </a:pPr>
            <a:r>
              <a:rPr lang="ru-RU" sz="1800" dirty="0">
                <a:solidFill>
                  <a:srgbClr val="002060"/>
                </a:solidFill>
              </a:rPr>
              <a:t>В случае наличия предложений по улучшению качества отдыха детей –внести предложения административной группе лагеря, школы</a:t>
            </a:r>
            <a:endParaRPr lang="ru-RU" sz="1800" dirty="0">
              <a:solidFill>
                <a:srgbClr val="002060"/>
              </a:solidFill>
            </a:endParaRPr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1" name="chimes.wav"/>
          </p:stSnd>
        </p:sndAc>
      </p:transition>
    </mc:Choice>
    <mc:Fallback>
      <p:transition spd="slow">
        <p:fade/>
        <p:sndAc>
          <p:stSnd>
            <p:snd r:embed="rId1" name="chimes.wav"/>
          </p:stSnd>
        </p:sndAc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286328" y="2415199"/>
            <a:ext cx="6571343" cy="1049235"/>
          </a:xfrm>
        </p:spPr>
        <p:txBody>
          <a:bodyPr>
            <a:noAutofit/>
          </a:bodyPr>
          <a:lstStyle/>
          <a:p>
            <a:pPr algn="ctr"/>
            <a:r>
              <a:rPr lang="ru-RU" sz="5400" b="1" dirty="0">
                <a:solidFill>
                  <a:srgbClr val="002060"/>
                </a:solidFill>
              </a:rPr>
              <a:t>Следи за оперативной информацией </a:t>
            </a:r>
            <a:endParaRPr lang="ru-RU" sz="5400" b="1" dirty="0">
              <a:solidFill>
                <a:srgbClr val="002060"/>
              </a:solidFill>
            </a:endParaRPr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1443492" y="1853757"/>
            <a:ext cx="6571343" cy="3450613"/>
          </a:xfrm>
        </p:spPr>
        <p:txBody>
          <a:bodyPr>
            <a:normAutofit/>
          </a:bodyPr>
          <a:lstStyle/>
          <a:p>
            <a:endParaRPr lang="ru-RU" dirty="0"/>
          </a:p>
          <a:p>
            <a:endParaRPr lang="ru-RU" dirty="0"/>
          </a:p>
          <a:p>
            <a:pPr marL="0" indent="0">
              <a:buNone/>
            </a:pPr>
            <a:endParaRPr lang="ru-RU" dirty="0"/>
          </a:p>
        </p:txBody>
      </p:sp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3400">
        <p14:reveal/>
        <p:sndAc>
          <p:stSnd>
            <p:snd r:embed="rId1" name="chimes.wav"/>
          </p:stSnd>
        </p:sndAc>
      </p:transition>
    </mc:Choice>
    <mc:Fallback>
      <p:transition spd="slow">
        <p:fade/>
        <p:sndAc>
          <p:stSnd>
            <p:snd r:embed="rId1" name="chimes.wav"/>
          </p:stSnd>
        </p:sndAc>
      </p:transition>
    </mc:Fallback>
  </mc:AlternateContent>
</p:sld>
</file>

<file path=ppt/theme/theme1.xml><?xml version="1.0" encoding="utf-8"?>
<a:theme xmlns:a="http://schemas.openxmlformats.org/drawingml/2006/main" name="Gallery">
  <a:themeElements>
    <a:clrScheme name="Красный и оранжевый">
      <a:dk1>
        <a:sysClr val="windowText" lastClr="000000"/>
      </a:dk1>
      <a:lt1>
        <a:sysClr val="window" lastClr="FFFFFF"/>
      </a:lt1>
      <a:dk2>
        <a:srgbClr val="505046"/>
      </a:dk2>
      <a:lt2>
        <a:srgbClr val="EEECE1"/>
      </a:lt2>
      <a:accent1>
        <a:srgbClr val="E84C22"/>
      </a:accent1>
      <a:accent2>
        <a:srgbClr val="FFBD47"/>
      </a:accent2>
      <a:accent3>
        <a:srgbClr val="B64926"/>
      </a:accent3>
      <a:accent4>
        <a:srgbClr val="FF8427"/>
      </a:accent4>
      <a:accent5>
        <a:srgbClr val="CC9900"/>
      </a:accent5>
      <a:accent6>
        <a:srgbClr val="B22600"/>
      </a:accent6>
      <a:hlink>
        <a:srgbClr val="CC9900"/>
      </a:hlink>
      <a:folHlink>
        <a:srgbClr val="666699"/>
      </a:folHlink>
    </a:clrScheme>
    <a:fontScheme name="Gallery">
      <a:majorFont>
        <a:latin typeface="Gill Sans M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Gill Sans MT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Gallery">
      <a:fillStyleLst>
        <a:solidFill>
          <a:schemeClr val="phClr"/>
        </a:solidFill>
        <a:gradFill rotWithShape="1">
          <a:gsLst>
            <a:gs pos="0">
              <a:schemeClr val="phClr">
                <a:tint val="54000"/>
                <a:alpha val="100000"/>
                <a:satMod val="105000"/>
                <a:lumMod val="110000"/>
              </a:schemeClr>
            </a:gs>
            <a:gs pos="100000">
              <a:schemeClr val="phClr">
                <a:tint val="78000"/>
                <a:alpha val="92000"/>
                <a:satMod val="109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satMod val="110000"/>
                <a:lumMod val="104000"/>
              </a:schemeClr>
            </a:gs>
            <a:gs pos="69000">
              <a:schemeClr val="phClr">
                <a:shade val="88000"/>
                <a:satMod val="130000"/>
                <a:lumMod val="92000"/>
              </a:schemeClr>
            </a:gs>
            <a:gs pos="100000">
              <a:schemeClr val="phClr">
                <a:shade val="78000"/>
                <a:satMod val="130000"/>
                <a:lumMod val="92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2225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0800" dist="50800" dir="5400000" sx="96000" sy="96000" rotWithShape="0">
              <a:srgbClr val="000000">
                <a:alpha val="48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1080000"/>
            </a:lightRig>
          </a:scene3d>
          <a:sp3d>
            <a:bevelT w="38100" h="12700" prst="softRound"/>
          </a:sp3d>
        </a:effectStyle>
      </a:effectStyleLst>
      <a:bgFillStyleLst>
        <a:solidFill>
          <a:schemeClr val="phClr"/>
        </a:solidFill>
        <a:solidFill>
          <a:schemeClr val="phClr"/>
        </a:solidFill>
        <a:gradFill rotWithShape="1">
          <a:gsLst>
            <a:gs pos="0">
              <a:schemeClr val="phClr">
                <a:tint val="94000"/>
                <a:satMod val="80000"/>
                <a:lumMod val="106000"/>
              </a:schemeClr>
            </a:gs>
            <a:gs pos="100000">
              <a:schemeClr val="phClr">
                <a:shade val="8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TM10001114[[fn=Галерея]]</Template>
  <TotalTime>0</TotalTime>
  <Words>2374</Words>
  <Application>WPS Presentation</Application>
  <PresentationFormat>Экран (4:3)</PresentationFormat>
  <Paragraphs>92</Paragraphs>
  <Slides>10</Slides>
  <Notes>0</Notes>
  <HiddenSlides>0</HiddenSlides>
  <MMClips>0</MMClips>
  <ScaleCrop>false</ScaleCrop>
  <HeadingPairs>
    <vt:vector size="6" baseType="variant">
      <vt:variant>
        <vt:lpstr>已用的字体</vt:lpstr>
      </vt:variant>
      <vt:variant>
        <vt:i4>13</vt:i4>
      </vt:variant>
      <vt:variant>
        <vt:lpstr>主题</vt:lpstr>
      </vt:variant>
      <vt:variant>
        <vt:i4>1</vt:i4>
      </vt:variant>
      <vt:variant>
        <vt:lpstr>幻灯片标题</vt:lpstr>
      </vt:variant>
      <vt:variant>
        <vt:i4>10</vt:i4>
      </vt:variant>
    </vt:vector>
  </HeadingPairs>
  <TitlesOfParts>
    <vt:vector size="24" baseType="lpstr">
      <vt:lpstr>Arial</vt:lpstr>
      <vt:lpstr>SimSun</vt:lpstr>
      <vt:lpstr>Wingdings</vt:lpstr>
      <vt:lpstr>Arial</vt:lpstr>
      <vt:lpstr>NSimSun</vt:lpstr>
      <vt:lpstr>Harlow Solid Italic</vt:lpstr>
      <vt:lpstr>Calibri</vt:lpstr>
      <vt:lpstr>Times New Roman</vt:lpstr>
      <vt:lpstr>Cambria</vt:lpstr>
      <vt:lpstr>Monotype Corsiva</vt:lpstr>
      <vt:lpstr>Gill Sans MT</vt:lpstr>
      <vt:lpstr>Microsoft YaHei</vt:lpstr>
      <vt:lpstr>Arial Unicode MS</vt:lpstr>
      <vt:lpstr>Gallery</vt:lpstr>
      <vt:lpstr> ЛЕТНЯЯ  ОЗДОРОВИТЕЛЬНАЯ КАМПАНИЯ 2025</vt:lpstr>
      <vt:lpstr>Организационные данные </vt:lpstr>
      <vt:lpstr>Прием документов </vt:lpstr>
      <vt:lpstr>Локальные акты по организации лагеря</vt:lpstr>
      <vt:lpstr> </vt:lpstr>
      <vt:lpstr>PowerPoint 演示文稿</vt:lpstr>
      <vt:lpstr>PowerPoint 演示文稿</vt:lpstr>
      <vt:lpstr>PowerPoint 演示文稿</vt:lpstr>
      <vt:lpstr>Действие родителей  (законных представителей) </vt:lpstr>
      <vt:lpstr>Следи за оперативной информацией 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dc:creator>NickOn</dc:creator>
  <cp:lastModifiedBy>antos</cp:lastModifiedBy>
  <cp:revision>217</cp:revision>
  <cp:lastPrinted>2022-02-15T04:00:00Z</cp:lastPrinted>
  <dcterms:created xsi:type="dcterms:W3CDTF">2013-05-29T05:01:00Z</dcterms:created>
  <dcterms:modified xsi:type="dcterms:W3CDTF">2025-05-07T09:56:30Z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ICV">
    <vt:lpwstr>BCD2CD1ECF6B4E1AB13FCF3A947B8221_13</vt:lpwstr>
  </property>
  <property fmtid="{D5CDD505-2E9C-101B-9397-08002B2CF9AE}" pid="3" name="KSOProductBuildVer">
    <vt:lpwstr>1049-12.2.0.20795</vt:lpwstr>
  </property>
</Properties>
</file>