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3" d="100"/>
          <a:sy n="33" d="100"/>
        </p:scale>
        <p:origin x="8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E48DE5-999A-4D19-9107-7F8F8E085B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69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46A6E3-1976-4C7D-8DED-D8B19D974C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662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F10A885-0091-49F0-B2BA-9D166BC687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507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81C4901-AE20-40DB-AD37-783ADA3FCC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836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E4A98F5-DAA8-459E-A005-6108440034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226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8B2302-84B7-4419-BF12-D374EE0BFC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35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6AB9983-BBB6-46C5-9CE2-8FC15C0D42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190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D38A97B-9D05-43E2-9273-B541E1FD9D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943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4981280-DDF8-46F2-9692-65F5BF6CA7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84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8252E51-DDA5-4042-AA25-49027B3197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570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Произвольный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Фиолетовый и Желтый Дигитализм Игра на Память Забавная Презентация</dc:title>
  <cp:lastModifiedBy>Иван Хомич</cp:lastModifiedBy>
  <cp:revision>2</cp:revision>
  <dcterms:created xsi:type="dcterms:W3CDTF">2006-08-16T00:00:00Z</dcterms:created>
  <dcterms:modified xsi:type="dcterms:W3CDTF">2025-06-01T18:26:53Z</dcterms:modified>
  <dc:identifier>DAGiqq29f9w</dc:identifier>
</cp:coreProperties>
</file>